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8" r:id="rId4"/>
  </p:sldMasterIdLst>
  <p:notesMasterIdLst>
    <p:notesMasterId r:id="rId18"/>
  </p:notesMasterIdLst>
  <p:handoutMasterIdLst>
    <p:handoutMasterId r:id="rId19"/>
  </p:handoutMasterIdLst>
  <p:sldIdLst>
    <p:sldId id="350" r:id="rId5"/>
    <p:sldId id="365" r:id="rId6"/>
    <p:sldId id="366" r:id="rId7"/>
    <p:sldId id="367" r:id="rId8"/>
    <p:sldId id="368" r:id="rId9"/>
    <p:sldId id="376" r:id="rId10"/>
    <p:sldId id="369" r:id="rId11"/>
    <p:sldId id="370" r:id="rId12"/>
    <p:sldId id="371" r:id="rId13"/>
    <p:sldId id="372" r:id="rId14"/>
    <p:sldId id="373" r:id="rId15"/>
    <p:sldId id="374" r:id="rId16"/>
    <p:sldId id="37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ore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EE1"/>
    <a:srgbClr val="00C49A"/>
    <a:srgbClr val="1560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A58A693-50B3-437E-AD52-B88D40E35526}" v="3" dt="2020-10-14T20:04:43.3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80" autoAdjust="0"/>
    <p:restoredTop sz="94940" autoAdjust="0"/>
  </p:normalViewPr>
  <p:slideViewPr>
    <p:cSldViewPr snapToGrid="0">
      <p:cViewPr varScale="1">
        <p:scale>
          <a:sx n="78" d="100"/>
          <a:sy n="78" d="100"/>
        </p:scale>
        <p:origin x="1214" y="67"/>
      </p:cViewPr>
      <p:guideLst/>
    </p:cSldViewPr>
  </p:slideViewPr>
  <p:outlineViewPr>
    <p:cViewPr>
      <p:scale>
        <a:sx n="33" d="100"/>
        <a:sy n="33" d="100"/>
      </p:scale>
      <p:origin x="0" y="-10037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howGuides="1">
      <p:cViewPr varScale="1">
        <p:scale>
          <a:sx n="60" d="100"/>
          <a:sy n="60" d="100"/>
        </p:scale>
        <p:origin x="3187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95B66E5-15AA-4745-8A67-3CE257BEE39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844A45-21B3-834A-A491-E4E4B9DC117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039FDB-18A0-074D-8BA3-A4C3DE896AF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6D13E5-4CEC-3A4A-8E5D-AFCEE7512EEC}" type="slidenum"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228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7A52F-9D89-7442-A8E9-48D1527B5F6B}" type="datetimeFigureOut">
              <a:rPr lang="en-US" smtClean="0"/>
              <a:t>6/1/2023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C7E07-3C67-C64C-8DA0-0404F6303970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528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Immagine che contiene schermata, Policromia, linea, Rettangolo&#10;&#10;Descrizione generata automaticamente">
            <a:extLst>
              <a:ext uri="{FF2B5EF4-FFF2-40B4-BE49-F238E27FC236}">
                <a16:creationId xmlns:a16="http://schemas.microsoft.com/office/drawing/2014/main" id="{1954E223-6B51-99D9-C5B3-08413CB8DC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7054" y="2116182"/>
            <a:ext cx="5491571" cy="1514019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</a:t>
            </a:r>
          </a:p>
        </p:txBody>
      </p: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67055" y="4549553"/>
            <a:ext cx="3589745" cy="953337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800" b="0" i="0">
                <a:solidFill>
                  <a:srgbClr val="00C49A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edit 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69706A2-3726-FE4E-B923-E75D48597816}"/>
              </a:ext>
            </a:extLst>
          </p:cNvPr>
          <p:cNvCxnSpPr>
            <a:cxnSpLocks/>
          </p:cNvCxnSpPr>
          <p:nvPr userDrawn="1"/>
        </p:nvCxnSpPr>
        <p:spPr>
          <a:xfrm>
            <a:off x="6367055" y="4252111"/>
            <a:ext cx="2133600" cy="3992"/>
          </a:xfrm>
          <a:prstGeom prst="line">
            <a:avLst/>
          </a:prstGeom>
          <a:ln w="101600">
            <a:solidFill>
              <a:srgbClr val="00C49A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71085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Immagine che contiene schermata, Policromia, linea, Rettangolo&#10;&#10;Descrizione generata automaticamente">
            <a:extLst>
              <a:ext uri="{FF2B5EF4-FFF2-40B4-BE49-F238E27FC236}">
                <a16:creationId xmlns:a16="http://schemas.microsoft.com/office/drawing/2014/main" id="{07ACA797-D35F-928A-9652-A8D9F7F123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883"/>
          <a:stretch/>
        </p:blipFill>
        <p:spPr>
          <a:xfrm flipH="1">
            <a:off x="2158738" y="3182990"/>
            <a:ext cx="10033262" cy="3675010"/>
          </a:xfrm>
          <a:prstGeom prst="rect">
            <a:avLst/>
          </a:prstGeom>
        </p:spPr>
      </p:pic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 dirty="0"/>
              <a:t>Click to edit 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64023" y="1939108"/>
            <a:ext cx="2133600" cy="3992"/>
          </a:xfrm>
          <a:prstGeom prst="line">
            <a:avLst/>
          </a:prstGeom>
          <a:ln w="101600">
            <a:solidFill>
              <a:srgbClr val="00C49A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6147D10-E7D7-8F40-AF69-726398729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4023" y="2300984"/>
            <a:ext cx="4827178" cy="404216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800" b="0" i="0" spc="0" baseline="0">
                <a:solidFill>
                  <a:srgbClr val="00C49A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3A0EE708-F36B-444B-9A8B-D48D69535E45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362700" y="2300984"/>
            <a:ext cx="4764829" cy="404216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800" b="0" i="0" spc="0" baseline="0">
                <a:solidFill>
                  <a:srgbClr val="00C49A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</a:t>
            </a:r>
          </a:p>
        </p:txBody>
      </p:sp>
      <p:sp>
        <p:nvSpPr>
          <p:cNvPr id="27" name="Content Placeholder 3">
            <a:extLst>
              <a:ext uri="{FF2B5EF4-FFF2-40B4-BE49-F238E27FC236}">
                <a16:creationId xmlns:a16="http://schemas.microsoft.com/office/drawing/2014/main" id="{E81957B7-CEA6-A446-A203-471CF9A57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4023" y="2799146"/>
            <a:ext cx="4827178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8" name="Content Placeholder 3">
            <a:extLst>
              <a:ext uri="{FF2B5EF4-FFF2-40B4-BE49-F238E27FC236}">
                <a16:creationId xmlns:a16="http://schemas.microsoft.com/office/drawing/2014/main" id="{E40D4044-0F7B-0647-BAB5-16B23EBD9ECD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362700" y="2799146"/>
            <a:ext cx="4756241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D51C063-0222-064B-8A2E-485FE9EAC10D}"/>
              </a:ext>
            </a:extLst>
          </p:cNvPr>
          <p:cNvCxnSpPr>
            <a:cxnSpLocks/>
          </p:cNvCxnSpPr>
          <p:nvPr userDrawn="1"/>
        </p:nvCxnSpPr>
        <p:spPr>
          <a:xfrm>
            <a:off x="6362700" y="1939108"/>
            <a:ext cx="2133600" cy="3992"/>
          </a:xfrm>
          <a:prstGeom prst="line">
            <a:avLst/>
          </a:prstGeom>
          <a:ln w="101600">
            <a:solidFill>
              <a:srgbClr val="00C49A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060DA6-6E6F-47BF-9680-1B030F525DD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 err="1"/>
              <a:t>teleXbe</a:t>
            </a:r>
            <a:endParaRPr lang="en-US" b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8F140D-2B48-4E31-9E97-08B68ABBAC1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‹N›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504253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Immagine che contiene schermata, Policromia, linea, Rettangolo&#10;&#10;Descrizione generata automaticamente">
            <a:extLst>
              <a:ext uri="{FF2B5EF4-FFF2-40B4-BE49-F238E27FC236}">
                <a16:creationId xmlns:a16="http://schemas.microsoft.com/office/drawing/2014/main" id="{330C21F4-D3A6-8E72-1576-E65AC9AC1D0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08" t="42510" r="45774" b="1"/>
          <a:stretch/>
        </p:blipFill>
        <p:spPr>
          <a:xfrm flipH="1">
            <a:off x="7041822" y="3757165"/>
            <a:ext cx="5382705" cy="3100834"/>
          </a:xfrm>
          <a:prstGeom prst="rect">
            <a:avLst/>
          </a:prstGeom>
        </p:spPr>
      </p:pic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 dirty="0"/>
              <a:t>Click to edit 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rgbClr val="00C49A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6147D10-E7D7-8F40-AF69-726398729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0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rgbClr val="00C49A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>
              <a:buNone/>
            </a:pPr>
            <a:r>
              <a:rPr lang="en-US" dirty="0"/>
              <a:t>Click to edit </a:t>
            </a:r>
          </a:p>
        </p:txBody>
      </p:sp>
      <p:sp>
        <p:nvSpPr>
          <p:cNvPr id="27" name="Content Placeholder 3">
            <a:extLst>
              <a:ext uri="{FF2B5EF4-FFF2-40B4-BE49-F238E27FC236}">
                <a16:creationId xmlns:a16="http://schemas.microsoft.com/office/drawing/2014/main" id="{E81957B7-CEA6-A446-A203-471CF9A57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52500" y="2799146"/>
            <a:ext cx="3036477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057DFE0A-61D9-1B48-8196-EA94D04685DD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4569372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rgbClr val="00C49A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>
              <a:buNone/>
            </a:pPr>
            <a:r>
              <a:rPr lang="en-US" dirty="0"/>
              <a:t>Click to edit 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C946754A-F105-644E-99A4-DC80B9944243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4569372" y="2799146"/>
            <a:ext cx="3050628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368648FC-FC9A-5645-8F0C-390FFFAE180D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8187017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rgbClr val="00C49A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>
              <a:buNone/>
            </a:pPr>
            <a:r>
              <a:rPr lang="en-US" dirty="0"/>
              <a:t>Click to edit </a:t>
            </a:r>
          </a:p>
        </p:txBody>
      </p:sp>
      <p:sp>
        <p:nvSpPr>
          <p:cNvPr id="24" name="Content Placeholder 3">
            <a:extLst>
              <a:ext uri="{FF2B5EF4-FFF2-40B4-BE49-F238E27FC236}">
                <a16:creationId xmlns:a16="http://schemas.microsoft.com/office/drawing/2014/main" id="{BBB849DC-B114-D145-9879-4FE0688BF57E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187017" y="2799146"/>
            <a:ext cx="3036477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F0C4CE5-5F02-B143-8FD1-1B235D270DAC}"/>
              </a:ext>
            </a:extLst>
          </p:cNvPr>
          <p:cNvCxnSpPr>
            <a:cxnSpLocks/>
          </p:cNvCxnSpPr>
          <p:nvPr userDrawn="1"/>
        </p:nvCxnSpPr>
        <p:spPr>
          <a:xfrm>
            <a:off x="4569372" y="1939108"/>
            <a:ext cx="2133600" cy="3992"/>
          </a:xfrm>
          <a:prstGeom prst="line">
            <a:avLst/>
          </a:prstGeom>
          <a:ln w="101600">
            <a:solidFill>
              <a:srgbClr val="00C49A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89A8C14-DB28-F34E-8098-168D4C75AF23}"/>
              </a:ext>
            </a:extLst>
          </p:cNvPr>
          <p:cNvCxnSpPr>
            <a:cxnSpLocks/>
          </p:cNvCxnSpPr>
          <p:nvPr userDrawn="1"/>
        </p:nvCxnSpPr>
        <p:spPr>
          <a:xfrm>
            <a:off x="8187017" y="1939108"/>
            <a:ext cx="2133600" cy="3992"/>
          </a:xfrm>
          <a:prstGeom prst="line">
            <a:avLst/>
          </a:prstGeom>
          <a:ln w="101600">
            <a:solidFill>
              <a:srgbClr val="00C49A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79B87D-E8CF-49AE-9326-2FEED2392F0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 err="1"/>
              <a:t>teleXbe</a:t>
            </a:r>
            <a:endParaRPr lang="en-US" b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A139CE-3E4D-4224-B157-2D29EC10FE4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‹N›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279487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52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4800" userDrawn="1">
          <p15:clr>
            <a:srgbClr val="FBAE40"/>
          </p15:clr>
        </p15:guide>
        <p15:guide id="11" pos="2880" userDrawn="1">
          <p15:clr>
            <a:srgbClr val="FBAE40"/>
          </p15:clr>
        </p15:guide>
        <p15:guide id="12" orient="horz" pos="1752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schermata, Policromia, linea, Rettangolo&#10;&#10;Descrizione generata automaticamente">
            <a:extLst>
              <a:ext uri="{FF2B5EF4-FFF2-40B4-BE49-F238E27FC236}">
                <a16:creationId xmlns:a16="http://schemas.microsoft.com/office/drawing/2014/main" id="{ABD49A48-C03E-EF38-6D89-BAB00C383A7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" r="56856" b="67178"/>
          <a:stretch/>
        </p:blipFill>
        <p:spPr>
          <a:xfrm flipH="1">
            <a:off x="2338423" y="0"/>
            <a:ext cx="9853577" cy="4252094"/>
          </a:xfrm>
          <a:prstGeom prst="rect">
            <a:avLst/>
          </a:prstGeom>
        </p:spPr>
      </p:pic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 dirty="0"/>
              <a:t>Click to edit 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rgbClr val="00C49A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A8C895-11B9-EA40-B0F8-0F4FE988151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52500" y="2656904"/>
            <a:ext cx="4838700" cy="574318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85D552-3AFC-4D21-A944-9D41E128A96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52500" y="2286000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rgbClr val="00C49A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BE8C2EDB-9C70-49A2-865C-E5CD77D3E7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3655" y="3841846"/>
            <a:ext cx="4838700" cy="636754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EE50320A-D017-45C6-9986-94BC43911E9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3655" y="3470942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rgbClr val="00C49A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673EB498-F5D2-4E15-990A-2AFA4A377CB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52500" y="5017901"/>
            <a:ext cx="4838700" cy="908340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4" name="Text Placeholder 3">
            <a:extLst>
              <a:ext uri="{FF2B5EF4-FFF2-40B4-BE49-F238E27FC236}">
                <a16:creationId xmlns:a16="http://schemas.microsoft.com/office/drawing/2014/main" id="{1F528150-326B-4BB3-AC38-7FC805DB6BA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52500" y="4646997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rgbClr val="00C49A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20EBEFF7-AECA-409B-9ACC-A63A168283B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99647" y="2656904"/>
            <a:ext cx="4838700" cy="574318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6" name="Text Placeholder 3">
            <a:extLst>
              <a:ext uri="{FF2B5EF4-FFF2-40B4-BE49-F238E27FC236}">
                <a16:creationId xmlns:a16="http://schemas.microsoft.com/office/drawing/2014/main" id="{29E4D063-8666-4D7A-B8C8-2B9383F798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399647" y="2286000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rgbClr val="00C49A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4717B7CD-A4F9-444E-82B9-8914CB57488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99647" y="3841846"/>
            <a:ext cx="4838700" cy="908340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8" name="Text Placeholder 3">
            <a:extLst>
              <a:ext uri="{FF2B5EF4-FFF2-40B4-BE49-F238E27FC236}">
                <a16:creationId xmlns:a16="http://schemas.microsoft.com/office/drawing/2014/main" id="{2CF285B7-A950-4326-A4D5-F5D542D2D65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399647" y="3470942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rgbClr val="00C49A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BF2453-9E16-47FE-A8ED-4661246DE597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en-US" dirty="0" err="1"/>
              <a:t>teleXbe</a:t>
            </a:r>
            <a:endParaRPr lang="en-US" b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36E9EA-D950-424A-BC92-F6794D6E5D67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‹N›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60135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Immagine che contiene schermata, Policromia, linea, Rettangolo&#10;&#10;Descrizione generata automaticamente">
            <a:extLst>
              <a:ext uri="{FF2B5EF4-FFF2-40B4-BE49-F238E27FC236}">
                <a16:creationId xmlns:a16="http://schemas.microsoft.com/office/drawing/2014/main" id="{FFD17643-20FE-348A-7B28-9EBA1D25F69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533" r="43438"/>
          <a:stretch/>
        </p:blipFill>
        <p:spPr>
          <a:xfrm flipH="1" flipV="1">
            <a:off x="6532774" y="-10646"/>
            <a:ext cx="5659225" cy="3234251"/>
          </a:xfrm>
          <a:prstGeom prst="rect">
            <a:avLst/>
          </a:prstGeom>
        </p:spPr>
      </p:pic>
      <p:sp>
        <p:nvSpPr>
          <p:cNvPr id="16" name="Text Placeholder 29">
            <a:extLst>
              <a:ext uri="{FF2B5EF4-FFF2-40B4-BE49-F238E27FC236}">
                <a16:creationId xmlns:a16="http://schemas.microsoft.com/office/drawing/2014/main" id="{BB778BC5-5409-574B-96E2-B45CDD940DF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896100" y="5102063"/>
            <a:ext cx="4914900" cy="588795"/>
          </a:xfrm>
        </p:spPr>
        <p:txBody>
          <a:bodyPr lIns="0" tIns="0" rIns="0" bIns="0" anchor="b">
            <a:noAutofit/>
          </a:bodyPr>
          <a:lstStyle>
            <a:lvl1pPr marL="0" indent="0">
              <a:buNone/>
              <a:defRPr sz="1600" b="0" i="0">
                <a:solidFill>
                  <a:srgbClr val="00C49A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edit 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32916F3A-28FA-9A4B-A780-0D687D9328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07623" y="3591098"/>
            <a:ext cx="4903377" cy="105779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600" b="0" i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</a:t>
            </a: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E29321F6-59C5-6E4C-A846-6AD00848A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7623" y="2173658"/>
            <a:ext cx="49033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 dirty="0"/>
              <a:t>Click to edit 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B5C3BF3-A164-DD48-BD02-4587489DA105}"/>
              </a:ext>
            </a:extLst>
          </p:cNvPr>
          <p:cNvCxnSpPr>
            <a:cxnSpLocks/>
          </p:cNvCxnSpPr>
          <p:nvPr userDrawn="1"/>
        </p:nvCxnSpPr>
        <p:spPr>
          <a:xfrm>
            <a:off x="6896100" y="3233703"/>
            <a:ext cx="2133600" cy="3992"/>
          </a:xfrm>
          <a:prstGeom prst="line">
            <a:avLst/>
          </a:prstGeom>
          <a:ln w="101600">
            <a:solidFill>
              <a:srgbClr val="00C49A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F8C225AD-C009-894E-8AFA-C94EAA065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0" cy="68580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1307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Immagine che contiene schermata, Policromia, linea, Rettangolo&#10;&#10;Descrizione generata automaticamente">
            <a:extLst>
              <a:ext uri="{FF2B5EF4-FFF2-40B4-BE49-F238E27FC236}">
                <a16:creationId xmlns:a16="http://schemas.microsoft.com/office/drawing/2014/main" id="{1CF4B1F8-9834-BF84-A344-DBBE16EC399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3" t="38765" r="27273"/>
          <a:stretch/>
        </p:blipFill>
        <p:spPr>
          <a:xfrm flipH="1" flipV="1">
            <a:off x="3389744" y="0"/>
            <a:ext cx="8802254" cy="4213066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39F93F26-ED5C-E74E-BFBD-E3054DC1B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 spc="50" baseline="0">
                <a:latin typeface="+mj-lt"/>
              </a:defRPr>
            </a:lvl1pPr>
          </a:lstStyle>
          <a:p>
            <a:r>
              <a:rPr lang="en-US" dirty="0"/>
              <a:t>Click to edit 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F0FD074-81E2-0D4E-8446-C5B415B238A0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4655"/>
            <a:ext cx="2133600" cy="3992"/>
          </a:xfrm>
          <a:prstGeom prst="line">
            <a:avLst/>
          </a:prstGeom>
          <a:ln w="101600">
            <a:solidFill>
              <a:srgbClr val="00C49A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 Placeholder 29">
            <a:extLst>
              <a:ext uri="{FF2B5EF4-FFF2-40B4-BE49-F238E27FC236}">
                <a16:creationId xmlns:a16="http://schemas.microsoft.com/office/drawing/2014/main" id="{58AAB058-5FFC-9E4E-AD2E-FB1B4EE510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2500" y="2818296"/>
            <a:ext cx="2133600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edit </a:t>
            </a:r>
          </a:p>
        </p:txBody>
      </p:sp>
      <p:sp>
        <p:nvSpPr>
          <p:cNvPr id="15" name="Text Placeholder 29">
            <a:extLst>
              <a:ext uri="{FF2B5EF4-FFF2-40B4-BE49-F238E27FC236}">
                <a16:creationId xmlns:a16="http://schemas.microsoft.com/office/drawing/2014/main" id="{18ABDA74-C3EC-274D-BE87-AC5B825A2A4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2500" y="2209800"/>
            <a:ext cx="2133600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rgbClr val="00C49A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edit 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3DDE02E-BC75-2645-8725-CA2CFD327A3C}"/>
              </a:ext>
            </a:extLst>
          </p:cNvPr>
          <p:cNvCxnSpPr>
            <a:cxnSpLocks/>
          </p:cNvCxnSpPr>
          <p:nvPr userDrawn="1"/>
        </p:nvCxnSpPr>
        <p:spPr>
          <a:xfrm>
            <a:off x="3663043" y="1939108"/>
            <a:ext cx="2133600" cy="3992"/>
          </a:xfrm>
          <a:prstGeom prst="line">
            <a:avLst/>
          </a:prstGeom>
          <a:ln w="101600">
            <a:solidFill>
              <a:srgbClr val="00C49A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 Placeholder 29">
            <a:extLst>
              <a:ext uri="{FF2B5EF4-FFF2-40B4-BE49-F238E27FC236}">
                <a16:creationId xmlns:a16="http://schemas.microsoft.com/office/drawing/2014/main" id="{3ABA9FD1-9B74-F14F-81EF-7B3407196B0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63042" y="2818296"/>
            <a:ext cx="2128157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edit </a:t>
            </a:r>
          </a:p>
        </p:txBody>
      </p: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0E9E9D03-0186-5B4C-A73F-95ADCD08A44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663042" y="2209800"/>
            <a:ext cx="2128157" cy="205837"/>
          </a:xfrm>
          <a:ln>
            <a:solidFill>
              <a:srgbClr val="00C49A"/>
            </a:solidFill>
          </a:ln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rgbClr val="00C49A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01EE6FD-FABB-AD48-92DA-19805B502918}"/>
              </a:ext>
            </a:extLst>
          </p:cNvPr>
          <p:cNvCxnSpPr>
            <a:cxnSpLocks/>
          </p:cNvCxnSpPr>
          <p:nvPr userDrawn="1"/>
        </p:nvCxnSpPr>
        <p:spPr>
          <a:xfrm>
            <a:off x="952500" y="4248119"/>
            <a:ext cx="2133600" cy="3992"/>
          </a:xfrm>
          <a:prstGeom prst="line">
            <a:avLst/>
          </a:prstGeom>
          <a:ln w="101600">
            <a:solidFill>
              <a:srgbClr val="00C49A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 Placeholder 29">
            <a:extLst>
              <a:ext uri="{FF2B5EF4-FFF2-40B4-BE49-F238E27FC236}">
                <a16:creationId xmlns:a16="http://schemas.microsoft.com/office/drawing/2014/main" id="{F953BCFF-5CB8-784F-ACC1-A14670E6219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52500" y="5131299"/>
            <a:ext cx="2133600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edit </a:t>
            </a:r>
          </a:p>
        </p:txBody>
      </p:sp>
      <p:sp>
        <p:nvSpPr>
          <p:cNvPr id="22" name="Text Placeholder 29">
            <a:extLst>
              <a:ext uri="{FF2B5EF4-FFF2-40B4-BE49-F238E27FC236}">
                <a16:creationId xmlns:a16="http://schemas.microsoft.com/office/drawing/2014/main" id="{97DCC038-CDD3-1D48-B8BA-2617616935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52500" y="4522803"/>
            <a:ext cx="2133600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rgbClr val="00C49A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edit 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3BB36CC-7349-334D-A028-58D01025E726}"/>
              </a:ext>
            </a:extLst>
          </p:cNvPr>
          <p:cNvCxnSpPr>
            <a:cxnSpLocks/>
          </p:cNvCxnSpPr>
          <p:nvPr userDrawn="1"/>
        </p:nvCxnSpPr>
        <p:spPr>
          <a:xfrm>
            <a:off x="3663043" y="4252111"/>
            <a:ext cx="2133600" cy="3992"/>
          </a:xfrm>
          <a:prstGeom prst="line">
            <a:avLst/>
          </a:prstGeom>
          <a:ln w="101600">
            <a:solidFill>
              <a:srgbClr val="00C49A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 Placeholder 29">
            <a:extLst>
              <a:ext uri="{FF2B5EF4-FFF2-40B4-BE49-F238E27FC236}">
                <a16:creationId xmlns:a16="http://schemas.microsoft.com/office/drawing/2014/main" id="{C20DFC6E-CE65-E94B-921D-38F386E173F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663042" y="5131299"/>
            <a:ext cx="2128157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edit </a:t>
            </a:r>
          </a:p>
        </p:txBody>
      </p:sp>
      <p:sp>
        <p:nvSpPr>
          <p:cNvPr id="25" name="Text Placeholder 29">
            <a:extLst>
              <a:ext uri="{FF2B5EF4-FFF2-40B4-BE49-F238E27FC236}">
                <a16:creationId xmlns:a16="http://schemas.microsoft.com/office/drawing/2014/main" id="{773FBF72-A3D8-2F4E-BAD2-2755F0BE4A4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663042" y="4522803"/>
            <a:ext cx="2128157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rgbClr val="00C49A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edit 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402C0D4-D9C4-F547-B996-38177302A3DC}"/>
              </a:ext>
            </a:extLst>
          </p:cNvPr>
          <p:cNvCxnSpPr>
            <a:cxnSpLocks/>
          </p:cNvCxnSpPr>
          <p:nvPr userDrawn="1"/>
        </p:nvCxnSpPr>
        <p:spPr>
          <a:xfrm>
            <a:off x="6367055" y="4252111"/>
            <a:ext cx="2133600" cy="3992"/>
          </a:xfrm>
          <a:prstGeom prst="line">
            <a:avLst/>
          </a:prstGeom>
          <a:ln w="101600">
            <a:solidFill>
              <a:srgbClr val="00C49A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 Placeholder 29">
            <a:extLst>
              <a:ext uri="{FF2B5EF4-FFF2-40B4-BE49-F238E27FC236}">
                <a16:creationId xmlns:a16="http://schemas.microsoft.com/office/drawing/2014/main" id="{9B18A1DC-4A61-514B-9F70-1DCC893EBB1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367054" y="5131299"/>
            <a:ext cx="2129245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edit </a:t>
            </a:r>
          </a:p>
        </p:txBody>
      </p:sp>
      <p:sp>
        <p:nvSpPr>
          <p:cNvPr id="28" name="Text Placeholder 29">
            <a:extLst>
              <a:ext uri="{FF2B5EF4-FFF2-40B4-BE49-F238E27FC236}">
                <a16:creationId xmlns:a16="http://schemas.microsoft.com/office/drawing/2014/main" id="{DD138509-2AA1-D540-90D6-28847495661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6367054" y="4522803"/>
            <a:ext cx="2129245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rgbClr val="00C49A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edit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E10C66-2FF2-41F8-98FA-BE4983369645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teleXbe</a:t>
            </a:r>
            <a:endParaRPr lang="en-US" dirty="0"/>
          </a:p>
        </p:txBody>
      </p:sp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1851A3FD-B717-4588-9809-4FFAC5FF47A1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‹N›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93066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Immagine che contiene schermata, Policromia, linea, Rettangolo&#10;&#10;Descrizione generata automaticamente">
            <a:extLst>
              <a:ext uri="{FF2B5EF4-FFF2-40B4-BE49-F238E27FC236}">
                <a16:creationId xmlns:a16="http://schemas.microsoft.com/office/drawing/2014/main" id="{2B3C5148-A1E0-13FC-AD55-872CF72F7D3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0"/>
          <a:stretch/>
        </p:blipFill>
        <p:spPr>
          <a:xfrm>
            <a:off x="0" y="4391903"/>
            <a:ext cx="7305773" cy="2466096"/>
          </a:xfrm>
          <a:prstGeom prst="rect">
            <a:avLst/>
          </a:prstGeom>
        </p:spPr>
      </p:pic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F0C4E8C2-3240-594A-9D5E-1BCD1AF44C5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-22543"/>
            <a:ext cx="6096000" cy="690308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5C37098-CEB2-1E45-989B-3DD92F3B1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 dirty="0"/>
              <a:t>Click to edit 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D23F761-57FC-3649-AE84-0C3EF95EF561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rgbClr val="15606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E66F2BC9-2F8A-1543-9AFD-9BAB0E75B3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52499" y="2289363"/>
            <a:ext cx="4572001" cy="27952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6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edit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285929-1018-4370-A170-074C414B228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4312920" y="6332219"/>
            <a:ext cx="1497330" cy="247651"/>
          </a:xfrm>
        </p:spPr>
        <p:txBody>
          <a:bodyPr/>
          <a:lstStyle/>
          <a:p>
            <a:r>
              <a:rPr lang="en-US" dirty="0" err="1"/>
              <a:t>teleXbe</a:t>
            </a:r>
            <a:endParaRPr lang="en-US" b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84536E-AD08-4371-85E9-A816C30B6AE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3765550" y="6332218"/>
            <a:ext cx="523240" cy="247651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‹N›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73769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6" pos="3480" userDrawn="1">
          <p15:clr>
            <a:srgbClr val="FBAE40"/>
          </p15:clr>
        </p15:guide>
        <p15:guide id="7" orient="horz" pos="1440" userDrawn="1">
          <p15:clr>
            <a:srgbClr val="FBAE40"/>
          </p15:clr>
        </p15:guide>
        <p15:guide id="9" orient="horz" pos="1224" userDrawn="1">
          <p15:clr>
            <a:srgbClr val="FBAE40"/>
          </p15:clr>
        </p15:guide>
        <p15:guide id="10" orient="horz" pos="55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2">
            <a:extLst>
              <a:ext uri="{FF2B5EF4-FFF2-40B4-BE49-F238E27FC236}">
                <a16:creationId xmlns:a16="http://schemas.microsoft.com/office/drawing/2014/main" id="{50E2385F-F6FA-D345-AF77-A9EE8E49310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1998" cy="6858000"/>
          </a:xfrm>
          <a:solidFill>
            <a:srgbClr val="00C49A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8D492973-78E3-D34E-835E-CF2D45170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3943" y="3045437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100" b="1" i="0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Click to edit 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BE3A3D6-A0AD-C84D-8B2A-743F5F95432E}"/>
              </a:ext>
            </a:extLst>
          </p:cNvPr>
          <p:cNvCxnSpPr>
            <a:cxnSpLocks/>
          </p:cNvCxnSpPr>
          <p:nvPr userDrawn="1"/>
        </p:nvCxnSpPr>
        <p:spPr>
          <a:xfrm>
            <a:off x="7154721" y="4003877"/>
            <a:ext cx="2133600" cy="3992"/>
          </a:xfrm>
          <a:prstGeom prst="line">
            <a:avLst/>
          </a:prstGeom>
          <a:ln w="101600">
            <a:solidFill>
              <a:srgbClr val="15606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4CB38BE-0FF2-694C-AA3C-D73DBF7C332C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9509760" y="-3"/>
            <a:ext cx="2682238" cy="2682238"/>
            <a:chOff x="0" y="12289"/>
            <a:chExt cx="3550" cy="3551"/>
          </a:xfrm>
          <a:solidFill>
            <a:schemeClr val="tx1"/>
          </a:solidFill>
        </p:grpSpPr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F0257420-2EA0-6348-8B9E-1414F529726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7FE65C23-C0EF-BB41-884A-01C2A7356159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F73F5EB6-53C7-D44C-9003-FB5A81F989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3578891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104">
          <p15:clr>
            <a:srgbClr val="FBAE40"/>
          </p15:clr>
        </p15:guide>
        <p15:guide id="3" pos="4344" userDrawn="1">
          <p15:clr>
            <a:srgbClr val="FBAE40"/>
          </p15:clr>
        </p15:guide>
        <p15:guide id="4" pos="4560" userDrawn="1">
          <p15:clr>
            <a:srgbClr val="FBAE40"/>
          </p15:clr>
        </p15:guide>
        <p15:guide id="8" orient="horz" pos="1848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75992517-0394-6B43-B15D-2A86A34512F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952500" y="1939108"/>
            <a:ext cx="10352810" cy="411070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578EA5-216B-41F7-80D1-9ED07FFDB66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teleXbe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72CC63-C628-4456-9B92-DA4E670BAC0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‹N›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65862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224" userDrawn="1">
          <p15:clr>
            <a:srgbClr val="FBAE40"/>
          </p15:clr>
        </p15:guide>
        <p15:guide id="8" orient="horz" pos="1392" userDrawn="1">
          <p15:clr>
            <a:srgbClr val="FBAE40"/>
          </p15:clr>
        </p15:guide>
        <p15:guide id="10" orient="horz" pos="552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</a:t>
            </a:r>
          </a:p>
        </p:txBody>
      </p:sp>
      <p:sp>
        <p:nvSpPr>
          <p:cNvPr id="9" name="Table Placeholder 2">
            <a:extLst>
              <a:ext uri="{FF2B5EF4-FFF2-40B4-BE49-F238E27FC236}">
                <a16:creationId xmlns:a16="http://schemas.microsoft.com/office/drawing/2014/main" id="{1506B022-475A-6647-98FF-D5C319A0C7C4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952500" y="2209800"/>
            <a:ext cx="10287000" cy="259310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42D896-6ACC-40D7-8D8B-F9AF3E7DE1A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err="1"/>
              <a:t>teleXbe</a:t>
            </a:r>
            <a:endParaRPr lang="en-US" b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9F7A1E-B7E2-4E9C-A66C-BCE08900C5F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‹N›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013107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schermata, Policromia, linea, Rettangolo&#10;&#10;Descrizione generata automaticamente">
            <a:extLst>
              <a:ext uri="{FF2B5EF4-FFF2-40B4-BE49-F238E27FC236}">
                <a16:creationId xmlns:a16="http://schemas.microsoft.com/office/drawing/2014/main" id="{F793FDE8-E305-F02C-FF08-F5131EC0975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649" r="43943"/>
          <a:stretch/>
        </p:blipFill>
        <p:spPr>
          <a:xfrm>
            <a:off x="1" y="4357640"/>
            <a:ext cx="4270342" cy="2500359"/>
          </a:xfrm>
          <a:prstGeom prst="rect">
            <a:avLst/>
          </a:prstGeom>
        </p:spPr>
      </p:pic>
      <p:pic>
        <p:nvPicPr>
          <p:cNvPr id="3" name="Immagine 2" descr="Immagine che contiene schermata, Policromia, linea, Rettangolo&#10;&#10;Descrizione generata automaticamente">
            <a:extLst>
              <a:ext uri="{FF2B5EF4-FFF2-40B4-BE49-F238E27FC236}">
                <a16:creationId xmlns:a16="http://schemas.microsoft.com/office/drawing/2014/main" id="{85AE165F-1C23-0CAB-7AA9-DADE9407A00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" r="70464" b="71691"/>
          <a:stretch/>
        </p:blipFill>
        <p:spPr>
          <a:xfrm rot="10800000" flipV="1">
            <a:off x="6114852" y="-2946"/>
            <a:ext cx="6077148" cy="3289971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A5C37098-CEB2-1E45-989B-3DD92F3B1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2" y="2476500"/>
            <a:ext cx="7132320" cy="3289971"/>
          </a:xfrm>
          <a:prstGeom prst="rect">
            <a:avLst/>
          </a:prstGeom>
          <a:ln>
            <a:noFill/>
          </a:ln>
        </p:spPr>
        <p:txBody>
          <a:bodyPr lIns="0" tIns="0" rIns="0" bIns="0" anchor="t" anchorCtr="0">
            <a:normAutofit/>
          </a:bodyPr>
          <a:lstStyle>
            <a:lvl1pPr>
              <a:lnSpc>
                <a:spcPct val="100000"/>
              </a:lnSpc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902327D-DBD4-7A4E-ABF2-A946A559A8AD}"/>
              </a:ext>
            </a:extLst>
          </p:cNvPr>
          <p:cNvSpPr txBox="1"/>
          <p:nvPr userDrawn="1"/>
        </p:nvSpPr>
        <p:spPr>
          <a:xfrm>
            <a:off x="699948" y="548291"/>
            <a:ext cx="158937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>
                <a:solidFill>
                  <a:schemeClr val="bg1"/>
                </a:solidFill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14478292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560">
          <p15:clr>
            <a:srgbClr val="FBAE40"/>
          </p15:clr>
        </p15:guide>
        <p15:guide id="8" orient="horz" pos="1752" userDrawn="1">
          <p15:clr>
            <a:srgbClr val="FBAE40"/>
          </p15:clr>
        </p15:guide>
        <p15:guide id="9" orient="horz" pos="124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Immagine che contiene schermata, Policromia, linea, Rettangolo&#10;&#10;Descrizione generata automaticamente">
            <a:extLst>
              <a:ext uri="{FF2B5EF4-FFF2-40B4-BE49-F238E27FC236}">
                <a16:creationId xmlns:a16="http://schemas.microsoft.com/office/drawing/2014/main" id="{D529B46F-1FA5-C305-3D4E-97AD0C7578A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98" t="32778" r="-1"/>
          <a:stretch/>
        </p:blipFill>
        <p:spPr>
          <a:xfrm flipH="1" flipV="1">
            <a:off x="1319752" y="0"/>
            <a:ext cx="11067067" cy="4118917"/>
          </a:xfrm>
          <a:prstGeom prst="rect">
            <a:avLst/>
          </a:prstGeom>
        </p:spPr>
      </p:pic>
      <p:sp>
        <p:nvSpPr>
          <p:cNvPr id="38" name="Picture Placeholder 25">
            <a:extLst>
              <a:ext uri="{FF2B5EF4-FFF2-40B4-BE49-F238E27FC236}">
                <a16:creationId xmlns:a16="http://schemas.microsoft.com/office/drawing/2014/main" id="{2274C164-503B-E746-A155-849A9BC2406E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54268" y="2572883"/>
            <a:ext cx="2118245" cy="2037217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61" name="Title 1">
            <a:extLst>
              <a:ext uri="{FF2B5EF4-FFF2-40B4-BE49-F238E27FC236}">
                <a16:creationId xmlns:a16="http://schemas.microsoft.com/office/drawing/2014/main" id="{E2F20AFE-B282-5146-B0D6-F2FC1B6D3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2" y="879063"/>
            <a:ext cx="75322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777D2F0-DE3F-8343-B97A-E7FA440532FD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Picture Placeholder 25">
            <a:extLst>
              <a:ext uri="{FF2B5EF4-FFF2-40B4-BE49-F238E27FC236}">
                <a16:creationId xmlns:a16="http://schemas.microsoft.com/office/drawing/2014/main" id="{AF1B5ED8-33F6-FB44-AA92-F0D227BB310C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658280" y="2572883"/>
            <a:ext cx="2118245" cy="2037217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72" name="Text Placeholder 29">
            <a:extLst>
              <a:ext uri="{FF2B5EF4-FFF2-40B4-BE49-F238E27FC236}">
                <a16:creationId xmlns:a16="http://schemas.microsoft.com/office/drawing/2014/main" id="{0D824BDD-2D23-C943-8FE9-60B7B23B5E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52500" y="5393169"/>
            <a:ext cx="2133600" cy="36933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edit </a:t>
            </a:r>
          </a:p>
        </p:txBody>
      </p:sp>
      <p:sp>
        <p:nvSpPr>
          <p:cNvPr id="73" name="Text Placeholder 29">
            <a:extLst>
              <a:ext uri="{FF2B5EF4-FFF2-40B4-BE49-F238E27FC236}">
                <a16:creationId xmlns:a16="http://schemas.microsoft.com/office/drawing/2014/main" id="{2F3D441E-DFB1-084B-8192-C6CBECCA40B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52500" y="4986745"/>
            <a:ext cx="2133600" cy="20583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edit </a:t>
            </a:r>
          </a:p>
        </p:txBody>
      </p:sp>
      <p:sp>
        <p:nvSpPr>
          <p:cNvPr id="74" name="Text Placeholder 29">
            <a:extLst>
              <a:ext uri="{FF2B5EF4-FFF2-40B4-BE49-F238E27FC236}">
                <a16:creationId xmlns:a16="http://schemas.microsoft.com/office/drawing/2014/main" id="{25797825-E7AE-2C41-A965-E6F0D70D974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63042" y="5393169"/>
            <a:ext cx="2128157" cy="36933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edit </a:t>
            </a:r>
          </a:p>
        </p:txBody>
      </p:sp>
      <p:sp>
        <p:nvSpPr>
          <p:cNvPr id="75" name="Text Placeholder 29">
            <a:extLst>
              <a:ext uri="{FF2B5EF4-FFF2-40B4-BE49-F238E27FC236}">
                <a16:creationId xmlns:a16="http://schemas.microsoft.com/office/drawing/2014/main" id="{63C1927C-E23B-204E-9F3A-2A67D2BF702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63042" y="4986745"/>
            <a:ext cx="2128157" cy="20583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edit </a:t>
            </a:r>
          </a:p>
        </p:txBody>
      </p:sp>
      <p:sp>
        <p:nvSpPr>
          <p:cNvPr id="76" name="Text Placeholder 29">
            <a:extLst>
              <a:ext uri="{FF2B5EF4-FFF2-40B4-BE49-F238E27FC236}">
                <a16:creationId xmlns:a16="http://schemas.microsoft.com/office/drawing/2014/main" id="{EC81F0F5-C204-7248-A336-A655814A8A3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367054" y="5393169"/>
            <a:ext cx="2129245" cy="36933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edit </a:t>
            </a:r>
          </a:p>
        </p:txBody>
      </p:sp>
      <p:sp>
        <p:nvSpPr>
          <p:cNvPr id="77" name="Text Placeholder 29">
            <a:extLst>
              <a:ext uri="{FF2B5EF4-FFF2-40B4-BE49-F238E27FC236}">
                <a16:creationId xmlns:a16="http://schemas.microsoft.com/office/drawing/2014/main" id="{C9FEF82E-4E9C-8343-9D36-C4A00D7137CC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6367054" y="4986745"/>
            <a:ext cx="2129245" cy="20583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edit </a:t>
            </a:r>
          </a:p>
        </p:txBody>
      </p:sp>
      <p:sp>
        <p:nvSpPr>
          <p:cNvPr id="78" name="Text Placeholder 29">
            <a:extLst>
              <a:ext uri="{FF2B5EF4-FFF2-40B4-BE49-F238E27FC236}">
                <a16:creationId xmlns:a16="http://schemas.microsoft.com/office/drawing/2014/main" id="{F8AF6664-A005-7A42-9AEF-C5AA5603E49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110254" y="5393169"/>
            <a:ext cx="2129245" cy="36933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edit </a:t>
            </a:r>
          </a:p>
        </p:txBody>
      </p:sp>
      <p:sp>
        <p:nvSpPr>
          <p:cNvPr id="79" name="Text Placeholder 29">
            <a:extLst>
              <a:ext uri="{FF2B5EF4-FFF2-40B4-BE49-F238E27FC236}">
                <a16:creationId xmlns:a16="http://schemas.microsoft.com/office/drawing/2014/main" id="{5F6C1E52-E2B6-5F45-A863-5BB35ABAFCD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110254" y="4986745"/>
            <a:ext cx="2129245" cy="20583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edit </a:t>
            </a:r>
          </a:p>
        </p:txBody>
      </p:sp>
      <p:sp>
        <p:nvSpPr>
          <p:cNvPr id="66" name="Picture Placeholder 25">
            <a:extLst>
              <a:ext uri="{FF2B5EF4-FFF2-40B4-BE49-F238E27FC236}">
                <a16:creationId xmlns:a16="http://schemas.microsoft.com/office/drawing/2014/main" id="{2D21D633-C51E-E94E-BAE3-96F52F76E496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362292" y="2572883"/>
            <a:ext cx="2118245" cy="2037217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69" name="Picture Placeholder 25">
            <a:extLst>
              <a:ext uri="{FF2B5EF4-FFF2-40B4-BE49-F238E27FC236}">
                <a16:creationId xmlns:a16="http://schemas.microsoft.com/office/drawing/2014/main" id="{639EFA5A-9C69-DF4D-81B7-FA1F8CCCF934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9112023" y="2572883"/>
            <a:ext cx="2118245" cy="2037217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E0184F-2619-4333-B49F-C7ACE8B2C3A6}"/>
              </a:ext>
            </a:extLst>
          </p:cNvPr>
          <p:cNvSpPr>
            <a:spLocks noGrp="1"/>
          </p:cNvSpPr>
          <p:nvPr>
            <p:ph type="ftr" sz="quarter" idx="33"/>
          </p:nvPr>
        </p:nvSpPr>
        <p:spPr/>
        <p:txBody>
          <a:bodyPr/>
          <a:lstStyle/>
          <a:p>
            <a:r>
              <a:rPr lang="en-US" dirty="0" err="1"/>
              <a:t>teleXbe</a:t>
            </a:r>
            <a:endParaRPr lang="en-US" b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5A1C65-B00C-4CA4-83B6-3DFA3DF96296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‹N›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963624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304" userDrawn="1">
          <p15:clr>
            <a:srgbClr val="FBAE40"/>
          </p15:clr>
        </p15:guide>
        <p15:guide id="4" pos="4008" userDrawn="1">
          <p15:clr>
            <a:srgbClr val="FBAE40"/>
          </p15:clr>
        </p15:guide>
        <p15:guide id="5" pos="1944" userDrawn="1">
          <p15:clr>
            <a:srgbClr val="FBAE40"/>
          </p15:clr>
        </p15:guide>
        <p15:guide id="6" pos="3648" userDrawn="1">
          <p15:clr>
            <a:srgbClr val="FBAE40"/>
          </p15:clr>
        </p15:guide>
        <p15:guide id="7" orient="horz" pos="1392" userDrawn="1">
          <p15:clr>
            <a:srgbClr val="FBAE40"/>
          </p15:clr>
        </p15:guide>
        <p15:guide id="8" orient="horz" pos="552" userDrawn="1">
          <p15:clr>
            <a:srgbClr val="FBAE40"/>
          </p15:clr>
        </p15:guide>
        <p15:guide id="9" orient="horz" pos="1224" userDrawn="1">
          <p15:clr>
            <a:srgbClr val="FBAE40"/>
          </p15:clr>
        </p15:guide>
        <p15:guide id="10" pos="5352" userDrawn="1">
          <p15:clr>
            <a:srgbClr val="FBAE40"/>
          </p15:clr>
        </p15:guide>
        <p15:guide id="11" pos="5736" userDrawn="1">
          <p15:clr>
            <a:srgbClr val="FBAE40"/>
          </p15:clr>
        </p15:guide>
        <p15:guide id="12" orient="horz" pos="2904" userDrawn="1">
          <p15:clr>
            <a:srgbClr val="FBAE40"/>
          </p15:clr>
        </p15:guide>
        <p15:guide id="13" orient="horz" pos="160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40046AF-E5BF-854D-9986-7C3019770FE7}"/>
              </a:ext>
            </a:extLst>
          </p:cNvPr>
          <p:cNvCxnSpPr>
            <a:cxnSpLocks/>
          </p:cNvCxnSpPr>
          <p:nvPr userDrawn="1"/>
        </p:nvCxnSpPr>
        <p:spPr>
          <a:xfrm flipH="1">
            <a:off x="1045959" y="2213783"/>
            <a:ext cx="2136" cy="1828800"/>
          </a:xfrm>
          <a:prstGeom prst="line">
            <a:avLst/>
          </a:prstGeom>
          <a:ln w="165100">
            <a:solidFill>
              <a:srgbClr val="00C4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6CA14A6-0144-BC49-A8D4-C979D13258C0}"/>
              </a:ext>
            </a:extLst>
          </p:cNvPr>
          <p:cNvCxnSpPr>
            <a:cxnSpLocks/>
          </p:cNvCxnSpPr>
          <p:nvPr userDrawn="1"/>
        </p:nvCxnSpPr>
        <p:spPr>
          <a:xfrm flipH="1">
            <a:off x="6180493" y="2213783"/>
            <a:ext cx="11102" cy="1828800"/>
          </a:xfrm>
          <a:prstGeom prst="line">
            <a:avLst/>
          </a:prstGeom>
          <a:ln w="165100">
            <a:solidFill>
              <a:srgbClr val="00C4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A582FC2-A135-5743-B9C0-6AC7225B42E1}"/>
              </a:ext>
            </a:extLst>
          </p:cNvPr>
          <p:cNvCxnSpPr>
            <a:cxnSpLocks/>
          </p:cNvCxnSpPr>
          <p:nvPr userDrawn="1"/>
        </p:nvCxnSpPr>
        <p:spPr>
          <a:xfrm flipH="1">
            <a:off x="8745623" y="3904712"/>
            <a:ext cx="2136" cy="1828800"/>
          </a:xfrm>
          <a:prstGeom prst="line">
            <a:avLst/>
          </a:prstGeom>
          <a:ln w="165100">
            <a:solidFill>
              <a:srgbClr val="00C4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7C43222-5868-0247-838F-58F4F6C8EE75}"/>
              </a:ext>
            </a:extLst>
          </p:cNvPr>
          <p:cNvCxnSpPr>
            <a:cxnSpLocks/>
          </p:cNvCxnSpPr>
          <p:nvPr userDrawn="1"/>
        </p:nvCxnSpPr>
        <p:spPr>
          <a:xfrm flipH="1">
            <a:off x="3611089" y="3895941"/>
            <a:ext cx="2136" cy="1828800"/>
          </a:xfrm>
          <a:prstGeom prst="line">
            <a:avLst/>
          </a:prstGeom>
          <a:ln w="165100">
            <a:solidFill>
              <a:srgbClr val="00C4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itle 1">
            <a:extLst>
              <a:ext uri="{FF2B5EF4-FFF2-40B4-BE49-F238E27FC236}">
                <a16:creationId xmlns:a16="http://schemas.microsoft.com/office/drawing/2014/main" id="{46EEE005-F78A-9D4F-B159-964376C38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</a:t>
            </a:r>
          </a:p>
        </p:txBody>
      </p:sp>
      <p:sp>
        <p:nvSpPr>
          <p:cNvPr id="96" name="Text Placeholder 29">
            <a:extLst>
              <a:ext uri="{FF2B5EF4-FFF2-40B4-BE49-F238E27FC236}">
                <a16:creationId xmlns:a16="http://schemas.microsoft.com/office/drawing/2014/main" id="{FC61536F-8EA7-5A48-AF76-8B0E251BD8C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296955" y="2934856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edit </a:t>
            </a:r>
          </a:p>
        </p:txBody>
      </p:sp>
      <p:sp>
        <p:nvSpPr>
          <p:cNvPr id="97" name="Text Placeholder 29">
            <a:extLst>
              <a:ext uri="{FF2B5EF4-FFF2-40B4-BE49-F238E27FC236}">
                <a16:creationId xmlns:a16="http://schemas.microsoft.com/office/drawing/2014/main" id="{64FFD994-BD97-ED49-8607-286ECBB1CD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96955" y="2568686"/>
            <a:ext cx="2133600" cy="205837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edit </a:t>
            </a:r>
          </a:p>
        </p:txBody>
      </p:sp>
      <p:sp>
        <p:nvSpPr>
          <p:cNvPr id="102" name="Text Placeholder 29">
            <a:extLst>
              <a:ext uri="{FF2B5EF4-FFF2-40B4-BE49-F238E27FC236}">
                <a16:creationId xmlns:a16="http://schemas.microsoft.com/office/drawing/2014/main" id="{D1ADE805-BFBC-ED47-B9CB-6CB2FF02E86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897799" y="5087328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edit </a:t>
            </a:r>
          </a:p>
        </p:txBody>
      </p:sp>
      <p:sp>
        <p:nvSpPr>
          <p:cNvPr id="103" name="Text Placeholder 29">
            <a:extLst>
              <a:ext uri="{FF2B5EF4-FFF2-40B4-BE49-F238E27FC236}">
                <a16:creationId xmlns:a16="http://schemas.microsoft.com/office/drawing/2014/main" id="{334A3589-641F-F547-891B-149579153B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3897799" y="4701908"/>
            <a:ext cx="2133600" cy="205837"/>
          </a:xfr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lang="en-US" sz="1800" spc="0" baseline="0" dirty="0"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marL="0" lvl="0" indent="0">
              <a:spcBef>
                <a:spcPts val="400"/>
              </a:spcBef>
              <a:buNone/>
            </a:pPr>
            <a:r>
              <a:rPr lang="en-US" dirty="0"/>
              <a:t>Click to edit </a:t>
            </a:r>
          </a:p>
        </p:txBody>
      </p:sp>
      <p:sp>
        <p:nvSpPr>
          <p:cNvPr id="106" name="Text Placeholder 29">
            <a:extLst>
              <a:ext uri="{FF2B5EF4-FFF2-40B4-BE49-F238E27FC236}">
                <a16:creationId xmlns:a16="http://schemas.microsoft.com/office/drawing/2014/main" id="{A63F8454-D12E-A641-ABD0-8977D3F5EC05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9001711" y="5087328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edit </a:t>
            </a:r>
          </a:p>
        </p:txBody>
      </p:sp>
      <p:sp>
        <p:nvSpPr>
          <p:cNvPr id="107" name="Text Placeholder 29">
            <a:extLst>
              <a:ext uri="{FF2B5EF4-FFF2-40B4-BE49-F238E27FC236}">
                <a16:creationId xmlns:a16="http://schemas.microsoft.com/office/drawing/2014/main" id="{F35AA15D-DBAD-9840-8764-A5B6D486A234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9001711" y="4701908"/>
            <a:ext cx="2133600" cy="205837"/>
          </a:xfr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lang="en-US" sz="1800" spc="0" baseline="0" dirty="0"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marL="0" lvl="0" indent="0">
              <a:spcBef>
                <a:spcPts val="400"/>
              </a:spcBef>
              <a:buNone/>
            </a:pPr>
            <a:r>
              <a:rPr lang="en-US" dirty="0"/>
              <a:t>Click to edit </a:t>
            </a:r>
          </a:p>
        </p:txBody>
      </p:sp>
      <p:sp>
        <p:nvSpPr>
          <p:cNvPr id="108" name="Text Placeholder 29">
            <a:extLst>
              <a:ext uri="{FF2B5EF4-FFF2-40B4-BE49-F238E27FC236}">
                <a16:creationId xmlns:a16="http://schemas.microsoft.com/office/drawing/2014/main" id="{8357CA0F-1A55-B145-8305-562F0DF22543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438143" y="2934856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edit </a:t>
            </a:r>
          </a:p>
        </p:txBody>
      </p:sp>
      <p:sp>
        <p:nvSpPr>
          <p:cNvPr id="109" name="Text Placeholder 29">
            <a:extLst>
              <a:ext uri="{FF2B5EF4-FFF2-40B4-BE49-F238E27FC236}">
                <a16:creationId xmlns:a16="http://schemas.microsoft.com/office/drawing/2014/main" id="{D6C49F6F-AF28-8942-8442-8F54A1DC388B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438143" y="2568686"/>
            <a:ext cx="2133600" cy="205837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edit 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CE2724A-BCA1-604F-9D18-BF05746408C2}"/>
              </a:ext>
            </a:extLst>
          </p:cNvPr>
          <p:cNvCxnSpPr/>
          <p:nvPr userDrawn="1"/>
        </p:nvCxnSpPr>
        <p:spPr>
          <a:xfrm>
            <a:off x="967689" y="3968780"/>
            <a:ext cx="10275477" cy="0"/>
          </a:xfrm>
          <a:prstGeom prst="line">
            <a:avLst/>
          </a:prstGeom>
          <a:ln w="165100">
            <a:solidFill>
              <a:srgbClr val="1560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4923D7D1-A9CC-C34C-86FF-43B5C8978712}"/>
              </a:ext>
            </a:extLst>
          </p:cNvPr>
          <p:cNvSpPr/>
          <p:nvPr userDrawn="1"/>
        </p:nvSpPr>
        <p:spPr>
          <a:xfrm>
            <a:off x="964323" y="3883241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119FF13-13AB-3448-B24E-58E18B3CE2B6}"/>
              </a:ext>
            </a:extLst>
          </p:cNvPr>
          <p:cNvSpPr/>
          <p:nvPr userDrawn="1"/>
        </p:nvSpPr>
        <p:spPr>
          <a:xfrm>
            <a:off x="3531590" y="3892012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2F8F982-870E-AE44-B0D3-B3313BC48DB7}"/>
              </a:ext>
            </a:extLst>
          </p:cNvPr>
          <p:cNvSpPr/>
          <p:nvPr userDrawn="1"/>
        </p:nvSpPr>
        <p:spPr>
          <a:xfrm>
            <a:off x="6098857" y="3883241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549A137-DB5E-9C40-8C0A-ED607212022C}"/>
              </a:ext>
            </a:extLst>
          </p:cNvPr>
          <p:cNvSpPr/>
          <p:nvPr userDrawn="1"/>
        </p:nvSpPr>
        <p:spPr>
          <a:xfrm>
            <a:off x="8666124" y="3892012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46DFD4-BF8C-4939-874D-85B7DF956768}"/>
              </a:ext>
            </a:extLst>
          </p:cNvPr>
          <p:cNvSpPr>
            <a:spLocks noGrp="1"/>
          </p:cNvSpPr>
          <p:nvPr>
            <p:ph type="ftr" sz="quarter" idx="37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teleXbe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73856F-38E9-4BBF-93D8-0F8AC2E0E6C7}"/>
              </a:ext>
            </a:extLst>
          </p:cNvPr>
          <p:cNvSpPr>
            <a:spLocks noGrp="1"/>
          </p:cNvSpPr>
          <p:nvPr>
            <p:ph type="sldNum" sz="quarter" idx="38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‹N›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861552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224" userDrawn="1">
          <p15:clr>
            <a:srgbClr val="FBAE40"/>
          </p15:clr>
        </p15:guide>
        <p15:guide id="8" orient="horz" pos="3768" userDrawn="1">
          <p15:clr>
            <a:srgbClr val="FBAE40"/>
          </p15:clr>
        </p15:guide>
        <p15:guide id="9" orient="horz" pos="552" userDrawn="1">
          <p15:clr>
            <a:srgbClr val="FBAE40"/>
          </p15:clr>
        </p15:guide>
        <p15:guide id="10" orient="horz" pos="1512" userDrawn="1">
          <p15:clr>
            <a:srgbClr val="FBAE40"/>
          </p15:clr>
        </p15:guide>
        <p15:guide id="11" orient="horz" pos="283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ED84C6-50E6-6C43-8031-AFF6268E0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71550" y="1825625"/>
            <a:ext cx="103822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itle Placeholder 11">
            <a:extLst>
              <a:ext uri="{FF2B5EF4-FFF2-40B4-BE49-F238E27FC236}">
                <a16:creationId xmlns:a16="http://schemas.microsoft.com/office/drawing/2014/main" id="{D41FC0AE-253D-D242-9C88-017078F8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365125"/>
            <a:ext cx="104013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EF47083A-6D76-4B4D-87CA-E08E212F78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992120" y="6332220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6FCA8E82-58CD-E045-8B98-B7A85B79B752}" type="datetime4">
              <a:rPr lang="en-US" smtClean="0"/>
              <a:pPr/>
              <a:t>June 1, 2023</a:t>
            </a:fld>
            <a:endParaRPr lang="en-US" dirty="0">
              <a:latin typeface="+mn-lt"/>
            </a:endParaRPr>
          </a:p>
        </p:txBody>
      </p:sp>
      <p:sp>
        <p:nvSpPr>
          <p:cNvPr id="31" name="Footer Placeholder 4">
            <a:extLst>
              <a:ext uri="{FF2B5EF4-FFF2-40B4-BE49-F238E27FC236}">
                <a16:creationId xmlns:a16="http://schemas.microsoft.com/office/drawing/2014/main" id="{C9955F1C-C0B1-BA44-8905-6991FA0D1E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C8ADA0DF-3751-9A48-8A21-59F01C782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1550" y="6332220"/>
            <a:ext cx="52324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‹N›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15892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93" r:id="rId2"/>
    <p:sldLayoutId id="2147483671" r:id="rId3"/>
    <p:sldLayoutId id="2147483672" r:id="rId4"/>
    <p:sldLayoutId id="2147483673" r:id="rId5"/>
    <p:sldLayoutId id="2147483684" r:id="rId6"/>
    <p:sldLayoutId id="2147483675" r:id="rId7"/>
    <p:sldLayoutId id="2147483676" r:id="rId8"/>
    <p:sldLayoutId id="2147483677" r:id="rId9"/>
    <p:sldLayoutId id="2147483685" r:id="rId10"/>
    <p:sldLayoutId id="2147483688" r:id="rId11"/>
    <p:sldLayoutId id="2147483692" r:id="rId12"/>
    <p:sldLayoutId id="2147483682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spc="100" baseline="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600" userDrawn="1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  <p15:guide id="17" pos="39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E168C-8042-5B4E-A5A4-A5BF693AE2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7054" y="2116182"/>
            <a:ext cx="5491571" cy="1514019"/>
          </a:xfrm>
        </p:spPr>
        <p:txBody>
          <a:bodyPr/>
          <a:lstStyle/>
          <a:p>
            <a:r>
              <a:rPr lang="en-US" dirty="0"/>
              <a:t>Presentation Name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8E61D8-31A3-2D45-8E25-CBE846E26E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67055" y="4549553"/>
            <a:ext cx="1862545" cy="953337"/>
          </a:xfrm>
        </p:spPr>
        <p:txBody>
          <a:bodyPr/>
          <a:lstStyle/>
          <a:p>
            <a:r>
              <a:rPr lang="en-US" dirty="0">
                <a:latin typeface="+mj-lt"/>
              </a:rPr>
              <a:t>Author name</a:t>
            </a:r>
            <a:r>
              <a:rPr lang="en-US" dirty="0"/>
              <a:t> </a:t>
            </a:r>
          </a:p>
          <a:p>
            <a:r>
              <a:rPr lang="en-US" dirty="0"/>
              <a:t>Author affiliation</a:t>
            </a:r>
          </a:p>
          <a:p>
            <a:r>
              <a:rPr lang="en-US" dirty="0"/>
              <a:t>Author affiliation</a:t>
            </a:r>
          </a:p>
          <a:p>
            <a:endParaRPr lang="en-US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6AF9EB85-721D-7B87-B2AD-8799B1BBC456}"/>
              </a:ext>
            </a:extLst>
          </p:cNvPr>
          <p:cNvSpPr txBox="1"/>
          <p:nvPr/>
        </p:nvSpPr>
        <p:spPr>
          <a:xfrm>
            <a:off x="8495071" y="4510225"/>
            <a:ext cx="2212258" cy="1096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C49A"/>
                </a:solidFill>
                <a:effectLst/>
                <a:uLnTx/>
                <a:uFillTx/>
                <a:latin typeface="Franklin Gothic Demi"/>
                <a:ea typeface="+mn-ea"/>
                <a:cs typeface="+mn-cs"/>
              </a:rPr>
              <a:t>teleXbe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C49A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C49A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June 29</a:t>
            </a:r>
            <a:r>
              <a:rPr kumimoji="0" lang="en-US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C49A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th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C49A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 – 30</a:t>
            </a:r>
            <a:r>
              <a:rPr kumimoji="0" lang="en-US" sz="1800" b="0" i="0" u="none" strike="noStrike" kern="1200" cap="none" spc="0" normalizeH="0" baseline="30000" noProof="0" dirty="0">
                <a:ln>
                  <a:noFill/>
                </a:ln>
                <a:solidFill>
                  <a:srgbClr val="00C49A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th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C49A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C49A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Vieste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C49A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pic>
        <p:nvPicPr>
          <p:cNvPr id="6" name="Immagine 5" descr="Immagine che contiene calligrafia, Carattere, linea, schermata&#10;&#10;Descrizione generata automaticamente">
            <a:extLst>
              <a:ext uri="{FF2B5EF4-FFF2-40B4-BE49-F238E27FC236}">
                <a16:creationId xmlns:a16="http://schemas.microsoft.com/office/drawing/2014/main" id="{944E8200-2B34-D669-ADD8-49B56DC6FE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7054" y="444528"/>
            <a:ext cx="1799848" cy="752302"/>
          </a:xfrm>
          <a:prstGeom prst="rect">
            <a:avLst/>
          </a:prstGeom>
        </p:spPr>
      </p:pic>
      <p:pic>
        <p:nvPicPr>
          <p:cNvPr id="8" name="Immagine 7" descr="Immagine che contiene nero, oscurità&#10;&#10;Descrizione generata automaticamente">
            <a:extLst>
              <a:ext uri="{FF2B5EF4-FFF2-40B4-BE49-F238E27FC236}">
                <a16:creationId xmlns:a16="http://schemas.microsoft.com/office/drawing/2014/main" id="{979C0DCD-028C-CA95-FF41-9E4D3B0FC6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3609" y="-169921"/>
            <a:ext cx="2018386" cy="201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950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2459A4D-476E-1672-35AE-93A98BE35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2 </a:t>
            </a:r>
            <a:r>
              <a:rPr lang="it-IT" dirty="0" err="1"/>
              <a:t>columns</a:t>
            </a:r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7F8B5F1-83B2-E7DC-A962-26634C374C5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8659ABF-3946-9990-EDBF-3C97E6369720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60F99C65-2CDB-AD78-FBB7-E1CDE631406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50C45AD5-71DD-0201-F469-26147578995A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B97CFF41-C6B5-B74A-4397-43ADEC40CBF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teleXbe</a:t>
            </a:r>
            <a:endParaRPr lang="en-US" b="0" dirty="0"/>
          </a:p>
        </p:txBody>
      </p: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4D092DD6-0D21-D881-B00A-228F508320A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10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187790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B7DBFE6-B9B0-145B-293B-BDB656CBB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3 </a:t>
            </a:r>
            <a:r>
              <a:rPr lang="it-IT" dirty="0" err="1"/>
              <a:t>colums</a:t>
            </a:r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66B948A-D092-1511-AB7E-9364A1514B5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47EBD6C-6738-4DED-9663-954CE342BE7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680F136-633B-B348-FD86-495823ACDA4B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464A24C-C72F-B6B2-0C52-923A33713F26}"/>
              </a:ext>
            </a:extLst>
          </p:cNvPr>
          <p:cNvSpPr>
            <a:spLocks noGrp="1"/>
          </p:cNvSpPr>
          <p:nvPr>
            <p:ph sz="half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97506223-062C-E68B-BC1A-0CA1E2890D05}"/>
              </a:ext>
            </a:extLst>
          </p:cNvPr>
          <p:cNvSpPr>
            <a:spLocks noGrp="1"/>
          </p:cNvSpPr>
          <p:nvPr>
            <p:ph type="body" idx="1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094DCD1D-6564-832C-F1F5-2A3D8CCB7043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piè di pagina 8">
            <a:extLst>
              <a:ext uri="{FF2B5EF4-FFF2-40B4-BE49-F238E27FC236}">
                <a16:creationId xmlns:a16="http://schemas.microsoft.com/office/drawing/2014/main" id="{6BA35D95-FF85-B9BA-3EC8-3E7AF13723C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teleXbe</a:t>
            </a:r>
            <a:endParaRPr lang="en-US" b="0" dirty="0"/>
          </a:p>
        </p:txBody>
      </p: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6EAAAF0C-F6A8-50D1-B1A7-E9BF38ECAC0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11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151937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35B4C5-8851-8FB8-B4D9-991315829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Summary</a:t>
            </a:r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ADA2FC2-40F1-F3CF-0C12-004F631829B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5AC3EDA-2021-4EA4-1F2E-CFF7DDC8590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4CE4068-5543-0ED6-5D5B-B9C44DE8E36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B500DCD6-AB21-65AA-4F70-C3A2EDD2C96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94B09C45-9F77-B30D-F71C-185851C1460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1A31C5D7-CB62-46BC-7C53-F3BA0017139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testo 8">
            <a:extLst>
              <a:ext uri="{FF2B5EF4-FFF2-40B4-BE49-F238E27FC236}">
                <a16:creationId xmlns:a16="http://schemas.microsoft.com/office/drawing/2014/main" id="{FA3E48A6-6AFA-6BDC-58CF-560FA8D479F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Segnaposto testo 9">
            <a:extLst>
              <a:ext uri="{FF2B5EF4-FFF2-40B4-BE49-F238E27FC236}">
                <a16:creationId xmlns:a16="http://schemas.microsoft.com/office/drawing/2014/main" id="{7BFEF810-ACE1-E539-8B4C-AD1BE3ACA7B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Segnaposto testo 10">
            <a:extLst>
              <a:ext uri="{FF2B5EF4-FFF2-40B4-BE49-F238E27FC236}">
                <a16:creationId xmlns:a16="http://schemas.microsoft.com/office/drawing/2014/main" id="{CCFB7A5D-ECA7-6C00-8F79-8A5A96FB45D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2" name="Segnaposto testo 11">
            <a:extLst>
              <a:ext uri="{FF2B5EF4-FFF2-40B4-BE49-F238E27FC236}">
                <a16:creationId xmlns:a16="http://schemas.microsoft.com/office/drawing/2014/main" id="{F8A0BBCD-5C5E-F817-F133-15AFD5FFC35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3" name="Segnaposto piè di pagina 12">
            <a:extLst>
              <a:ext uri="{FF2B5EF4-FFF2-40B4-BE49-F238E27FC236}">
                <a16:creationId xmlns:a16="http://schemas.microsoft.com/office/drawing/2014/main" id="{6252937E-A5E4-32E6-3BA8-8F28168D0140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en-US"/>
              <a:t>teleXbe</a:t>
            </a:r>
            <a:endParaRPr lang="en-US" b="0" dirty="0"/>
          </a:p>
        </p:txBody>
      </p:sp>
      <p:sp>
        <p:nvSpPr>
          <p:cNvPr id="14" name="Segnaposto numero diapositiva 13">
            <a:extLst>
              <a:ext uri="{FF2B5EF4-FFF2-40B4-BE49-F238E27FC236}">
                <a16:creationId xmlns:a16="http://schemas.microsoft.com/office/drawing/2014/main" id="{B67B836B-8268-8014-7DA5-C9CA2434F439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12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814245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08A4ED9B-CD27-4FD0-0A06-A3204EECDE8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0629E9D-4F00-4198-E819-465006C050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01B78420-0A89-3781-F168-5048B1372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Thank </a:t>
            </a:r>
            <a:r>
              <a:rPr lang="it-IT" dirty="0" err="1"/>
              <a:t>you</a:t>
            </a:r>
            <a:r>
              <a:rPr lang="it-IT" dirty="0"/>
              <a:t>!</a:t>
            </a:r>
          </a:p>
        </p:txBody>
      </p:sp>
      <p:sp>
        <p:nvSpPr>
          <p:cNvPr id="5" name="Segnaposto immagine 4">
            <a:extLst>
              <a:ext uri="{FF2B5EF4-FFF2-40B4-BE49-F238E27FC236}">
                <a16:creationId xmlns:a16="http://schemas.microsoft.com/office/drawing/2014/main" id="{0D87EF13-239F-445E-340A-57C87839D96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300106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AD171C-4869-738C-89CD-20CE54D8A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Overview</a:t>
            </a:r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3156B4F-C731-8E74-2DF8-623A8DEBAA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6D601F8-292F-DD43-3C60-147B95051AB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F840C8A0-E717-C593-F105-AEE89F3B852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B3ECC0DB-9B5A-3AE7-9CDB-AEB9112506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2035B6C6-CD14-9E2D-4FFA-9E3AD06DDE9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511EEE82-A6F9-2E23-1044-F05FCEDB06E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testo 8">
            <a:extLst>
              <a:ext uri="{FF2B5EF4-FFF2-40B4-BE49-F238E27FC236}">
                <a16:creationId xmlns:a16="http://schemas.microsoft.com/office/drawing/2014/main" id="{67BC4758-0DD8-7EE8-53F8-7B760EDAED4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Segnaposto testo 9">
            <a:extLst>
              <a:ext uri="{FF2B5EF4-FFF2-40B4-BE49-F238E27FC236}">
                <a16:creationId xmlns:a16="http://schemas.microsoft.com/office/drawing/2014/main" id="{641566C4-2F22-7556-213D-E0D85CA8548B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Segnaposto testo 10">
            <a:extLst>
              <a:ext uri="{FF2B5EF4-FFF2-40B4-BE49-F238E27FC236}">
                <a16:creationId xmlns:a16="http://schemas.microsoft.com/office/drawing/2014/main" id="{B53AA926-118B-8EFC-90B0-E7E7CAAE2B3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2" name="Segnaposto testo 11">
            <a:extLst>
              <a:ext uri="{FF2B5EF4-FFF2-40B4-BE49-F238E27FC236}">
                <a16:creationId xmlns:a16="http://schemas.microsoft.com/office/drawing/2014/main" id="{8934FF3C-8ED2-04E9-AC7D-16170A2BEBB6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3" name="Segnaposto piè di pagina 12">
            <a:extLst>
              <a:ext uri="{FF2B5EF4-FFF2-40B4-BE49-F238E27FC236}">
                <a16:creationId xmlns:a16="http://schemas.microsoft.com/office/drawing/2014/main" id="{05AC6838-0883-4C29-8C0D-D0680D19C486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r>
              <a:rPr lang="en-US"/>
              <a:t>teleXbe</a:t>
            </a:r>
            <a:endParaRPr lang="en-US" dirty="0"/>
          </a:p>
        </p:txBody>
      </p:sp>
      <p:sp>
        <p:nvSpPr>
          <p:cNvPr id="14" name="Segnaposto numero diapositiva 13">
            <a:extLst>
              <a:ext uri="{FF2B5EF4-FFF2-40B4-BE49-F238E27FC236}">
                <a16:creationId xmlns:a16="http://schemas.microsoft.com/office/drawing/2014/main" id="{9CE9F702-85AD-61A7-7956-644536545301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2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64125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1">
            <a:extLst>
              <a:ext uri="{FF2B5EF4-FFF2-40B4-BE49-F238E27FC236}">
                <a16:creationId xmlns:a16="http://schemas.microsoft.com/office/drawing/2014/main" id="{CF7B4EBF-FBE0-652A-3AD3-7D73C67AB16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DCFC987A-DE74-979A-79B2-3D775AF5D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Introduction</a:t>
            </a:r>
            <a:endParaRPr lang="it-IT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099AC86-D64E-03D5-A29F-F086683EC64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5B53615-0E04-E7A4-0640-159D2EF9C2A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teleXbe</a:t>
            </a:r>
            <a:endParaRPr lang="en-US" b="0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2B5EB35-5C44-6398-7D23-FFEDADFA1E3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3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77227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1">
            <a:extLst>
              <a:ext uri="{FF2B5EF4-FFF2-40B4-BE49-F238E27FC236}">
                <a16:creationId xmlns:a16="http://schemas.microsoft.com/office/drawing/2014/main" id="{0B0B6A42-0A3C-8FFF-8D1D-7E852EBCCE5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B89565F0-FA0B-B28C-0ECC-14EC4E1B6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Break</a:t>
            </a:r>
          </a:p>
        </p:txBody>
      </p:sp>
    </p:spTree>
    <p:extLst>
      <p:ext uri="{BB962C8B-B14F-4D97-AF65-F5344CB8AC3E}">
        <p14:creationId xmlns:p14="http://schemas.microsoft.com/office/powerpoint/2010/main" val="783861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grafico 1">
            <a:extLst>
              <a:ext uri="{FF2B5EF4-FFF2-40B4-BE49-F238E27FC236}">
                <a16:creationId xmlns:a16="http://schemas.microsoft.com/office/drawing/2014/main" id="{A3B1D164-6F85-C641-1349-66B89B97B985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/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E637D3FE-29FB-354A-E240-FB26610DB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Chart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0591540-EC93-C1BA-855D-8B1A5F94B2E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teleXbe</a:t>
            </a:r>
            <a:endParaRPr lang="en-US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E2A0CB1-040A-EEC4-0350-D9B6DC0DEBC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5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15638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8402D4-2AB3-CBC0-0084-FB3AF9243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Table</a:t>
            </a:r>
            <a:endParaRPr lang="it-IT" dirty="0"/>
          </a:p>
        </p:txBody>
      </p:sp>
      <p:sp>
        <p:nvSpPr>
          <p:cNvPr id="3" name="Segnaposto tabella 2">
            <a:extLst>
              <a:ext uri="{FF2B5EF4-FFF2-40B4-BE49-F238E27FC236}">
                <a16:creationId xmlns:a16="http://schemas.microsoft.com/office/drawing/2014/main" id="{BEAAFF39-20A6-EF70-4234-570304774507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/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FCC22A4-EFD5-632D-5C6B-7A2DFF2236B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teleXbe</a:t>
            </a:r>
            <a:endParaRPr lang="en-US" b="0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AD3F7C2-13F1-0FD7-2DAF-9C873C209E62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6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31539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0A23A75-FA41-2538-C2AF-E053AD0E6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8896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1">
            <a:extLst>
              <a:ext uri="{FF2B5EF4-FFF2-40B4-BE49-F238E27FC236}">
                <a16:creationId xmlns:a16="http://schemas.microsoft.com/office/drawing/2014/main" id="{F4D56A2D-C1AB-2B64-C2CE-C8CDA2CA52DA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D2918DC9-5428-880B-419A-48A8DF1F9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Team</a:t>
            </a:r>
          </a:p>
        </p:txBody>
      </p:sp>
      <p:sp>
        <p:nvSpPr>
          <p:cNvPr id="4" name="Segnaposto immagine 3">
            <a:extLst>
              <a:ext uri="{FF2B5EF4-FFF2-40B4-BE49-F238E27FC236}">
                <a16:creationId xmlns:a16="http://schemas.microsoft.com/office/drawing/2014/main" id="{923A1110-FAFF-783C-0C20-DCDBA6B7F3CD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/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BD970C36-3222-E0B0-B9D7-28EB8842DC3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9C7C80B8-6ABA-3316-2CBC-F307A49487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0666284A-4019-CA3E-1DEE-8A36B5323BC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238F8667-852F-D2A5-9FD4-8B2966E1DF1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testo 8">
            <a:extLst>
              <a:ext uri="{FF2B5EF4-FFF2-40B4-BE49-F238E27FC236}">
                <a16:creationId xmlns:a16="http://schemas.microsoft.com/office/drawing/2014/main" id="{075238D8-F130-D3C9-02E7-DB5A78233F2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Segnaposto testo 9">
            <a:extLst>
              <a:ext uri="{FF2B5EF4-FFF2-40B4-BE49-F238E27FC236}">
                <a16:creationId xmlns:a16="http://schemas.microsoft.com/office/drawing/2014/main" id="{F7A163FB-B71A-E2E0-ACC1-064C5415B92B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Segnaposto testo 10">
            <a:extLst>
              <a:ext uri="{FF2B5EF4-FFF2-40B4-BE49-F238E27FC236}">
                <a16:creationId xmlns:a16="http://schemas.microsoft.com/office/drawing/2014/main" id="{273AD3CC-36A3-6809-A45C-E98FD0B51A8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2" name="Segnaposto testo 11">
            <a:extLst>
              <a:ext uri="{FF2B5EF4-FFF2-40B4-BE49-F238E27FC236}">
                <a16:creationId xmlns:a16="http://schemas.microsoft.com/office/drawing/2014/main" id="{BB8B6359-A61D-15DB-CF71-CD4CFED76E27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3" name="Segnaposto immagine 12">
            <a:extLst>
              <a:ext uri="{FF2B5EF4-FFF2-40B4-BE49-F238E27FC236}">
                <a16:creationId xmlns:a16="http://schemas.microsoft.com/office/drawing/2014/main" id="{3A5E842F-11DA-301A-FAFB-7E334D1125A2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/>
      </p:sp>
      <p:sp>
        <p:nvSpPr>
          <p:cNvPr id="14" name="Segnaposto immagine 13">
            <a:extLst>
              <a:ext uri="{FF2B5EF4-FFF2-40B4-BE49-F238E27FC236}">
                <a16:creationId xmlns:a16="http://schemas.microsoft.com/office/drawing/2014/main" id="{44FA8CAC-0E86-AC45-8866-6EE9FF2E206F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/>
      </p:sp>
      <p:sp>
        <p:nvSpPr>
          <p:cNvPr id="15" name="Segnaposto piè di pagina 14">
            <a:extLst>
              <a:ext uri="{FF2B5EF4-FFF2-40B4-BE49-F238E27FC236}">
                <a16:creationId xmlns:a16="http://schemas.microsoft.com/office/drawing/2014/main" id="{A33632A8-BA9C-DE49-7CD2-0083B0F3C2DE}"/>
              </a:ext>
            </a:extLst>
          </p:cNvPr>
          <p:cNvSpPr>
            <a:spLocks noGrp="1"/>
          </p:cNvSpPr>
          <p:nvPr>
            <p:ph type="ftr" sz="quarter" idx="33"/>
          </p:nvPr>
        </p:nvSpPr>
        <p:spPr/>
        <p:txBody>
          <a:bodyPr/>
          <a:lstStyle/>
          <a:p>
            <a:r>
              <a:rPr lang="en-US"/>
              <a:t>teleXbe</a:t>
            </a:r>
            <a:endParaRPr lang="en-US" b="0" dirty="0"/>
          </a:p>
        </p:txBody>
      </p:sp>
      <p:sp>
        <p:nvSpPr>
          <p:cNvPr id="16" name="Segnaposto numero diapositiva 15">
            <a:extLst>
              <a:ext uri="{FF2B5EF4-FFF2-40B4-BE49-F238E27FC236}">
                <a16:creationId xmlns:a16="http://schemas.microsoft.com/office/drawing/2014/main" id="{30532DB0-2D13-EFD3-9B28-83F8ED2A6AA4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8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50161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F78A1A7-5516-794B-0C21-E1F540D5E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Timeline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62B1864-DC74-8634-7B69-5B019A8CC84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66CE542-DB2A-F4EF-2DC0-4B730FE1387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BC626C3D-3901-CA00-BA28-F94847A3D9D1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DA0E966B-2D0B-358F-CD02-B79C01D05C96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4A025E3E-3F3B-686E-AE38-1D912609A14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59EE1940-5798-FFF7-CBD0-9F8812CC741A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testo 8">
            <a:extLst>
              <a:ext uri="{FF2B5EF4-FFF2-40B4-BE49-F238E27FC236}">
                <a16:creationId xmlns:a16="http://schemas.microsoft.com/office/drawing/2014/main" id="{0A85FE82-EC0E-C89D-308A-104A2FF65C2A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Segnaposto testo 9">
            <a:extLst>
              <a:ext uri="{FF2B5EF4-FFF2-40B4-BE49-F238E27FC236}">
                <a16:creationId xmlns:a16="http://schemas.microsoft.com/office/drawing/2014/main" id="{7CAA9328-F903-9F67-CF0E-1C20E07B861C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Segnaposto piè di pagina 10">
            <a:extLst>
              <a:ext uri="{FF2B5EF4-FFF2-40B4-BE49-F238E27FC236}">
                <a16:creationId xmlns:a16="http://schemas.microsoft.com/office/drawing/2014/main" id="{BAD1BC4E-746B-F8C8-93EB-61ADFA172105}"/>
              </a:ext>
            </a:extLst>
          </p:cNvPr>
          <p:cNvSpPr>
            <a:spLocks noGrp="1"/>
          </p:cNvSpPr>
          <p:nvPr>
            <p:ph type="ftr" sz="quarter" idx="37"/>
          </p:nvPr>
        </p:nvSpPr>
        <p:spPr/>
        <p:txBody>
          <a:bodyPr/>
          <a:lstStyle/>
          <a:p>
            <a:r>
              <a:rPr lang="en-US"/>
              <a:t>teleXbe</a:t>
            </a:r>
            <a:endParaRPr lang="en-US" dirty="0"/>
          </a:p>
        </p:txBody>
      </p:sp>
      <p:sp>
        <p:nvSpPr>
          <p:cNvPr id="12" name="Segnaposto numero diapositiva 11">
            <a:extLst>
              <a:ext uri="{FF2B5EF4-FFF2-40B4-BE49-F238E27FC236}">
                <a16:creationId xmlns:a16="http://schemas.microsoft.com/office/drawing/2014/main" id="{0DD14A58-333E-B8AC-3C02-318FA94FB1F9}"/>
              </a:ext>
            </a:extLst>
          </p:cNvPr>
          <p:cNvSpPr>
            <a:spLocks noGrp="1"/>
          </p:cNvSpPr>
          <p:nvPr>
            <p:ph type="sldNum" sz="quarter" idx="38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9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32991224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Personalizzato 1">
      <a:dk1>
        <a:srgbClr val="000000"/>
      </a:dk1>
      <a:lt1>
        <a:srgbClr val="FFFFFF"/>
      </a:lt1>
      <a:dk2>
        <a:srgbClr val="F0EEE1"/>
      </a:dk2>
      <a:lt2>
        <a:srgbClr val="7CA655"/>
      </a:lt2>
      <a:accent1>
        <a:srgbClr val="A9D4DB"/>
      </a:accent1>
      <a:accent2>
        <a:srgbClr val="FBE284"/>
      </a:accent2>
      <a:accent3>
        <a:srgbClr val="4495A2"/>
      </a:accent3>
      <a:accent4>
        <a:srgbClr val="AA5881"/>
      </a:accent4>
      <a:accent5>
        <a:srgbClr val="E06742"/>
      </a:accent5>
      <a:accent6>
        <a:srgbClr val="F9D448"/>
      </a:accent6>
      <a:hlink>
        <a:srgbClr val="4495A2"/>
      </a:hlink>
      <a:folHlink>
        <a:srgbClr val="AA5881"/>
      </a:folHlink>
    </a:clrScheme>
    <a:fontScheme name="Custom 175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wissPresentation C_MW_JS_SL_v2" id="{50B954A5-DC84-41DE-87BB-B459A4E7EDA7}" vid="{75F44519-9FD6-49F7-AB9C-46D055682C3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A3804F14-618B-48E0-A956-DD76B6099D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1446DA3-37A7-4516-A4F6-8B99D0D312B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C8E66C-AC30-44BA-8882-3290DF968F1F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47</Words>
  <Application>Microsoft Office PowerPoint</Application>
  <PresentationFormat>Widescreen</PresentationFormat>
  <Paragraphs>36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9" baseType="lpstr">
      <vt:lpstr>Arial</vt:lpstr>
      <vt:lpstr>Calibri</vt:lpstr>
      <vt:lpstr>Franklin Gothic Book</vt:lpstr>
      <vt:lpstr>Franklin Gothic Demi</vt:lpstr>
      <vt:lpstr>Wingdings</vt:lpstr>
      <vt:lpstr>Theme1</vt:lpstr>
      <vt:lpstr>Presentation Name</vt:lpstr>
      <vt:lpstr>Overview</vt:lpstr>
      <vt:lpstr>Introduction</vt:lpstr>
      <vt:lpstr>Break</vt:lpstr>
      <vt:lpstr>Chart</vt:lpstr>
      <vt:lpstr>Table</vt:lpstr>
      <vt:lpstr>Presentazione standard di PowerPoint</vt:lpstr>
      <vt:lpstr>Team</vt:lpstr>
      <vt:lpstr>Timeline</vt:lpstr>
      <vt:lpstr>2 columns</vt:lpstr>
      <vt:lpstr>3 colums</vt:lpstr>
      <vt:lpstr>Summary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2020-10-14T20:04:43Z</dcterms:created>
  <dcterms:modified xsi:type="dcterms:W3CDTF">2023-06-01T16:25:24Z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