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8" r:id="rId4"/>
  </p:sldMasterIdLst>
  <p:notesMasterIdLst>
    <p:notesMasterId r:id="rId18"/>
  </p:notesMasterIdLst>
  <p:handoutMasterIdLst>
    <p:handoutMasterId r:id="rId19"/>
  </p:handoutMasterIdLst>
  <p:sldIdLst>
    <p:sldId id="350" r:id="rId5"/>
    <p:sldId id="365" r:id="rId6"/>
    <p:sldId id="366" r:id="rId7"/>
    <p:sldId id="367" r:id="rId8"/>
    <p:sldId id="368" r:id="rId9"/>
    <p:sldId id="376" r:id="rId10"/>
    <p:sldId id="369" r:id="rId11"/>
    <p:sldId id="370" r:id="rId12"/>
    <p:sldId id="371" r:id="rId13"/>
    <p:sldId id="372" r:id="rId14"/>
    <p:sldId id="373" r:id="rId15"/>
    <p:sldId id="374" r:id="rId16"/>
    <p:sldId id="37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ore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EEE1"/>
    <a:srgbClr val="00C49A"/>
    <a:srgbClr val="1560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A58A693-50B3-437E-AD52-B88D40E35526}" v="3" dt="2020-10-14T20:04:43.38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680" autoAdjust="0"/>
    <p:restoredTop sz="94940" autoAdjust="0"/>
  </p:normalViewPr>
  <p:slideViewPr>
    <p:cSldViewPr snapToGrid="0">
      <p:cViewPr varScale="1">
        <p:scale>
          <a:sx n="78" d="100"/>
          <a:sy n="78" d="100"/>
        </p:scale>
        <p:origin x="1214" y="67"/>
      </p:cViewPr>
      <p:guideLst/>
    </p:cSldViewPr>
  </p:slideViewPr>
  <p:outlineViewPr>
    <p:cViewPr>
      <p:scale>
        <a:sx n="33" d="100"/>
        <a:sy n="33" d="100"/>
      </p:scale>
      <p:origin x="0" y="-10037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60" d="100"/>
          <a:sy n="60" d="100"/>
        </p:scale>
        <p:origin x="3187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6D13E5-4CEC-3A4A-8E5D-AFCEE7512EEC}" type="slidenum"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6/1/2023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1954E223-6B51-99D9-C5B3-08413CB8DCB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3589745" cy="953337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800" b="0" i="0">
                <a:solidFill>
                  <a:srgbClr val="00C49A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07ACA797-D35F-928A-9652-A8D9F7F123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883"/>
          <a:stretch/>
        </p:blipFill>
        <p:spPr>
          <a:xfrm flipH="1">
            <a:off x="2158738" y="3182990"/>
            <a:ext cx="10033262" cy="3675010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64023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rgbClr val="00C49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rgbClr val="00C49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060DA6-6E6F-47BF-9680-1B030F525DD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err="1"/>
              <a:t>teleXbe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F140D-2B48-4E31-9E97-08B68ABBAC1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330C21F4-D3A6-8E72-1576-E65AC9AC1D0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908" t="42510" r="45774" b="1"/>
          <a:stretch/>
        </p:blipFill>
        <p:spPr>
          <a:xfrm flipH="1">
            <a:off x="7041822" y="3757165"/>
            <a:ext cx="5382705" cy="3100834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rgbClr val="00C49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 dirty="0"/>
              <a:t>Click to edit 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ext Placeholder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rgbClr val="00C49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 dirty="0"/>
              <a:t>Click to edit 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2" name="Text Placeholder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rgbClr val="00C49A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>
              <a:buNone/>
            </a:pPr>
            <a:r>
              <a:rPr lang="en-US" dirty="0"/>
              <a:t>Click to edit </a:t>
            </a:r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A79B87D-E8CF-49AE-9326-2FEED2392F0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 dirty="0" err="1"/>
              <a:t>teleXbe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BA139CE-3E4D-4224-B157-2D29EC10FE4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ABD49A48-C03E-EF38-6D89-BAB00C383A7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" r="56856" b="67178"/>
          <a:stretch/>
        </p:blipFill>
        <p:spPr>
          <a:xfrm flipH="1">
            <a:off x="2338423" y="0"/>
            <a:ext cx="9853577" cy="4252094"/>
          </a:xfrm>
          <a:prstGeom prst="rect">
            <a:avLst/>
          </a:prstGeom>
        </p:spPr>
      </p:pic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rgbClr val="00C49A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2" name="Text Placeholder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rgbClr val="00C49A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4" name="Text Placeholder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rgbClr val="00C49A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6" name="Text Placeholder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rgbClr val="00C49A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>
            <a:noAutofit/>
          </a:bodyPr>
          <a:lstStyle>
            <a:lvl1pPr>
              <a:buNone/>
              <a:defRPr sz="1800" b="0" spc="0" baseline="0">
                <a:solidFill>
                  <a:srgbClr val="00C49A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BF2453-9E16-47FE-A8ED-4661246DE597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 dirty="0" err="1"/>
              <a:t>teleXbe</a:t>
            </a:r>
            <a:endParaRPr lang="en-US" b="0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36E9EA-D950-424A-BC92-F6794D6E5D67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FFD17643-20FE-348A-7B28-9EBA1D25F69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2533" r="43438"/>
          <a:stretch/>
        </p:blipFill>
        <p:spPr>
          <a:xfrm flipH="1" flipV="1">
            <a:off x="6532774" y="-10646"/>
            <a:ext cx="5659225" cy="3234251"/>
          </a:xfrm>
          <a:prstGeom prst="rect">
            <a:avLst/>
          </a:prstGeom>
        </p:spPr>
      </p:pic>
      <p:sp>
        <p:nvSpPr>
          <p:cNvPr id="16" name="Text Placeholder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anchor="b">
            <a:noAutofit/>
          </a:bodyPr>
          <a:lstStyle>
            <a:lvl1pPr marL="0" indent="0">
              <a:buNone/>
              <a:defRPr sz="1600" b="0" i="0">
                <a:solidFill>
                  <a:srgbClr val="00C49A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7" name="Subtitle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</a:t>
            </a:r>
          </a:p>
        </p:txBody>
      </p:sp>
      <p:sp>
        <p:nvSpPr>
          <p:cNvPr id="26" name="Title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Picture Placeholder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1CF4B1F8-9834-BF84-A344-DBBE16EC399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" t="38765" r="27273"/>
          <a:stretch/>
        </p:blipFill>
        <p:spPr>
          <a:xfrm flipH="1" flipV="1">
            <a:off x="3389744" y="0"/>
            <a:ext cx="8802254" cy="4213066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xt Placeholder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5" name="Text Placeholder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00C49A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Text Placeholder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  <a:ln>
            <a:solidFill>
              <a:srgbClr val="00C49A"/>
            </a:solidFill>
          </a:ln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00C49A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 Placeholder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22" name="Text Placeholder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00C49A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 Placeholder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25" name="Text Placeholder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00C49A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rgbClr val="00C49A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 Placeholder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28" name="Text Placeholder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rgbClr val="00C49A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E10C66-2FF2-41F8-98FA-BE4983369645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teleXbe</a:t>
            </a:r>
            <a:endParaRPr lang="en-US" dirty="0"/>
          </a:p>
        </p:txBody>
      </p:sp>
      <p:sp>
        <p:nvSpPr>
          <p:cNvPr id="19" name="Slide Number Placeholder 18">
            <a:extLst>
              <a:ext uri="{FF2B5EF4-FFF2-40B4-BE49-F238E27FC236}">
                <a16:creationId xmlns:a16="http://schemas.microsoft.com/office/drawing/2014/main" id="{1851A3FD-B717-4588-9809-4FFAC5FF47A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2B3C5148-A1E0-13FC-AD55-872CF72F7D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990"/>
          <a:stretch/>
        </p:blipFill>
        <p:spPr>
          <a:xfrm>
            <a:off x="0" y="4391903"/>
            <a:ext cx="7305773" cy="2466096"/>
          </a:xfrm>
          <a:prstGeom prst="rect">
            <a:avLst/>
          </a:prstGeom>
        </p:spPr>
      </p:pic>
      <p:sp>
        <p:nvSpPr>
          <p:cNvPr id="14" name="Picture Placeholder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rgbClr val="15606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285929-1018-4370-A170-074C414B228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312920" y="6332219"/>
            <a:ext cx="1497330" cy="247651"/>
          </a:xfrm>
        </p:spPr>
        <p:txBody>
          <a:bodyPr/>
          <a:lstStyle/>
          <a:p>
            <a:r>
              <a:rPr lang="en-US" dirty="0" err="1"/>
              <a:t>teleXbe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84536E-AD08-4371-85E9-A816C30B6AE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3765550" y="6332218"/>
            <a:ext cx="523240" cy="247651"/>
          </a:xfrm>
        </p:spPr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rgbClr val="00C49A"/>
          </a:solidFill>
        </p:spPr>
        <p:txBody>
          <a:bodyPr/>
          <a:lstStyle/>
          <a:p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rgbClr val="156064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reeform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4" name="Freeform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25" name="Freeform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hart Placeholder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578EA5-216B-41F7-80D1-9ED07FFDB66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teleXbe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72CC63-C628-4456-9B92-DA4E670BAC0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42D896-6ACC-40D7-8D8B-F9AF3E7DE1A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dirty="0" err="1"/>
              <a:t>teleXbe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69F7A1E-B7E2-4E9C-A66C-BCE08900C5F1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F793FDE8-E305-F02C-FF08-F5131EC0975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649" r="43943"/>
          <a:stretch/>
        </p:blipFill>
        <p:spPr>
          <a:xfrm>
            <a:off x="1" y="4357640"/>
            <a:ext cx="4270342" cy="2500359"/>
          </a:xfrm>
          <a:prstGeom prst="rect">
            <a:avLst/>
          </a:prstGeom>
        </p:spPr>
      </p:pic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85AE165F-1C23-0CAB-7AA9-DADE9407A00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" r="70464" b="71691"/>
          <a:stretch/>
        </p:blipFill>
        <p:spPr>
          <a:xfrm rot="10800000" flipV="1">
            <a:off x="6114852" y="-2946"/>
            <a:ext cx="6077148" cy="3289971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0" b="1" dirty="0">
                <a:solidFill>
                  <a:schemeClr val="bg1"/>
                </a:solidFill>
              </a:rPr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 descr="Immagine che contiene schermata, Policromia, linea, Rettangolo&#10;&#10;Descrizione generata automaticamente">
            <a:extLst>
              <a:ext uri="{FF2B5EF4-FFF2-40B4-BE49-F238E27FC236}">
                <a16:creationId xmlns:a16="http://schemas.microsoft.com/office/drawing/2014/main" id="{D529B46F-1FA5-C305-3D4E-97AD0C7578A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598" t="32778" r="-1"/>
          <a:stretch/>
        </p:blipFill>
        <p:spPr>
          <a:xfrm flipH="1" flipV="1">
            <a:off x="1319752" y="0"/>
            <a:ext cx="11067067" cy="4118917"/>
          </a:xfrm>
          <a:prstGeom prst="rect">
            <a:avLst/>
          </a:prstGeom>
        </p:spPr>
      </p:pic>
      <p:sp>
        <p:nvSpPr>
          <p:cNvPr id="38" name="Picture Placeholder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1" name="Title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Picture Placeholder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72" name="Text Placeholder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3" name="Text Placeholder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4" name="Text Placeholder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5" name="Text Placeholder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6" name="Text Placeholder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7" name="Text Placeholder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8" name="Text Placeholder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79" name="Text Placeholder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66" name="Picture Placeholder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69" name="Picture Placeholder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E0184F-2619-4333-B49F-C7ACE8B2C3A6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 dirty="0" err="1"/>
              <a:t>teleXbe</a:t>
            </a:r>
            <a:endParaRPr lang="en-US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5A1C65-B00C-4CA4-83B6-3DFA3DF96296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rgbClr val="00C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rgbClr val="00C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rgbClr val="00C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rgbClr val="00C4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itle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edit </a:t>
            </a:r>
          </a:p>
        </p:txBody>
      </p:sp>
      <p:sp>
        <p:nvSpPr>
          <p:cNvPr id="96" name="Text Placeholder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97" name="Text Placeholder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2" name="Text Placeholder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3" name="Text Placeholder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 dirty="0"/>
              <a:t>Click to edit </a:t>
            </a:r>
          </a:p>
        </p:txBody>
      </p:sp>
      <p:sp>
        <p:nvSpPr>
          <p:cNvPr id="106" name="Text Placeholder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7" name="Text Placeholder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>
              <a:spcBef>
                <a:spcPts val="400"/>
              </a:spcBef>
              <a:buNone/>
            </a:pPr>
            <a:r>
              <a:rPr lang="en-US" dirty="0"/>
              <a:t>Click to edit </a:t>
            </a:r>
          </a:p>
        </p:txBody>
      </p:sp>
      <p:sp>
        <p:nvSpPr>
          <p:cNvPr id="108" name="Text Placeholder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sp>
        <p:nvSpPr>
          <p:cNvPr id="109" name="Text Placeholder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rgbClr val="15606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F46DFD4-BF8C-4939-874D-85B7DF956768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err="1"/>
              <a:t>teleXbe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73856F-38E9-4BBF-93D8-0F8AC2E0E6C7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FCA8E82-58CD-E045-8B98-B7A85B79B752}" type="datetime4">
              <a:rPr lang="en-US" smtClean="0"/>
              <a:pPr/>
              <a:t>June 1, 2023</a:t>
            </a:fld>
            <a:endParaRPr lang="en-US" dirty="0">
              <a:latin typeface="+mn-lt"/>
            </a:endParaRPr>
          </a:p>
        </p:txBody>
      </p:sp>
      <p:sp>
        <p:nvSpPr>
          <p:cNvPr id="31" name="Footer Placeholder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Annual Review</a:t>
            </a:r>
            <a:endParaRPr lang="en-US" b="0" dirty="0"/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‹N›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</p:spPr>
        <p:txBody>
          <a:bodyPr/>
          <a:lstStyle/>
          <a:p>
            <a:r>
              <a:rPr lang="en-US" dirty="0"/>
              <a:t>Presentation Name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1862545" cy="953337"/>
          </a:xfrm>
        </p:spPr>
        <p:txBody>
          <a:bodyPr/>
          <a:lstStyle/>
          <a:p>
            <a:r>
              <a:rPr lang="en-US" dirty="0">
                <a:latin typeface="+mj-lt"/>
              </a:rPr>
              <a:t>Author name</a:t>
            </a:r>
            <a:r>
              <a:rPr lang="en-US" dirty="0"/>
              <a:t> </a:t>
            </a:r>
          </a:p>
          <a:p>
            <a:r>
              <a:rPr lang="en-US" dirty="0"/>
              <a:t>Author affiliation</a:t>
            </a:r>
          </a:p>
          <a:p>
            <a:r>
              <a:rPr lang="en-US" dirty="0"/>
              <a:t>Author affiliation</a:t>
            </a:r>
          </a:p>
          <a:p>
            <a:endParaRPr lang="en-US"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AF9EB85-721D-7B87-B2AD-8799B1BBC456}"/>
              </a:ext>
            </a:extLst>
          </p:cNvPr>
          <p:cNvSpPr txBox="1"/>
          <p:nvPr/>
        </p:nvSpPr>
        <p:spPr>
          <a:xfrm>
            <a:off x="8495071" y="4510225"/>
            <a:ext cx="2212258" cy="1096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Demi"/>
                <a:ea typeface="+mn-ea"/>
                <a:cs typeface="+mn-cs"/>
              </a:rPr>
              <a:t>teleXbe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C49A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June 29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th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– 30</a:t>
            </a:r>
            <a:r>
              <a:rPr kumimoji="0" 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th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C49A"/>
                </a:solidFill>
                <a:effectLst/>
                <a:uLnTx/>
                <a:uFillTx/>
                <a:latin typeface="Franklin Gothic Book"/>
                <a:ea typeface="+mn-ea"/>
                <a:cs typeface="+mn-cs"/>
              </a:rPr>
              <a:t>Vieste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C49A"/>
              </a:solidFill>
              <a:effectLst/>
              <a:uLnTx/>
              <a:uFillTx/>
              <a:latin typeface="Franklin Gothic Book"/>
              <a:ea typeface="+mn-ea"/>
              <a:cs typeface="+mn-cs"/>
            </a:endParaRPr>
          </a:p>
        </p:txBody>
      </p:sp>
      <p:pic>
        <p:nvPicPr>
          <p:cNvPr id="6" name="Immagine 5" descr="Immagine che contiene calligrafia, Carattere, linea, schermata&#10;&#10;Descrizione generata automaticamente">
            <a:extLst>
              <a:ext uri="{FF2B5EF4-FFF2-40B4-BE49-F238E27FC236}">
                <a16:creationId xmlns:a16="http://schemas.microsoft.com/office/drawing/2014/main" id="{944E8200-2B34-D669-ADD8-49B56DC6FE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67054" y="444528"/>
            <a:ext cx="1799848" cy="752302"/>
          </a:xfrm>
          <a:prstGeom prst="rect">
            <a:avLst/>
          </a:prstGeom>
        </p:spPr>
      </p:pic>
      <p:pic>
        <p:nvPicPr>
          <p:cNvPr id="8" name="Immagine 7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979C0DCD-028C-CA95-FF41-9E4D3B0FC6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13609" y="-169921"/>
            <a:ext cx="2018386" cy="20183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2459A4D-476E-1672-35AE-93A98BE35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 </a:t>
            </a:r>
            <a:r>
              <a:rPr lang="it-IT" dirty="0" err="1"/>
              <a:t>columns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7F8B5F1-83B2-E7DC-A962-26634C374C5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8659ABF-3946-9990-EDBF-3C97E6369720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60F99C65-2CDB-AD78-FBB7-E1CDE631406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50C45AD5-71DD-0201-F469-26147578995A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piè di pagina 6">
            <a:extLst>
              <a:ext uri="{FF2B5EF4-FFF2-40B4-BE49-F238E27FC236}">
                <a16:creationId xmlns:a16="http://schemas.microsoft.com/office/drawing/2014/main" id="{B97CFF41-C6B5-B74A-4397-43ADEC40CBF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b="0" dirty="0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4D092DD6-0D21-D881-B00A-228F508320A4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10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18779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7DBFE6-B9B0-145B-293B-BDB656CBB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 </a:t>
            </a:r>
            <a:r>
              <a:rPr lang="it-IT" dirty="0" err="1"/>
              <a:t>colums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66B948A-D092-1511-AB7E-9364A1514B5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47EBD6C-6738-4DED-9663-954CE342BE7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680F136-633B-B348-FD86-495823ACDA4B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464A24C-C72F-B6B2-0C52-923A33713F26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97506223-062C-E68B-BC1A-0CA1E2890D05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contenuto 7">
            <a:extLst>
              <a:ext uri="{FF2B5EF4-FFF2-40B4-BE49-F238E27FC236}">
                <a16:creationId xmlns:a16="http://schemas.microsoft.com/office/drawing/2014/main" id="{094DCD1D-6564-832C-F1F5-2A3D8CCB7043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piè di pagina 8">
            <a:extLst>
              <a:ext uri="{FF2B5EF4-FFF2-40B4-BE49-F238E27FC236}">
                <a16:creationId xmlns:a16="http://schemas.microsoft.com/office/drawing/2014/main" id="{6BA35D95-FF85-B9BA-3EC8-3E7AF13723C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b="0" dirty="0"/>
          </a:p>
        </p:txBody>
      </p:sp>
      <p:sp>
        <p:nvSpPr>
          <p:cNvPr id="10" name="Segnaposto numero diapositiva 9">
            <a:extLst>
              <a:ext uri="{FF2B5EF4-FFF2-40B4-BE49-F238E27FC236}">
                <a16:creationId xmlns:a16="http://schemas.microsoft.com/office/drawing/2014/main" id="{6EAAAF0C-F6A8-50D1-B1A7-E9BF38ECAC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15193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535B4C5-8851-8FB8-B4D9-991315829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Summary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ADA2FC2-40F1-F3CF-0C12-004F631829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5AC3EDA-2021-4EA4-1F2E-CFF7DDC8590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4CE4068-5543-0ED6-5D5B-B9C44DE8E36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B500DCD6-AB21-65AA-4F70-C3A2EDD2C96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94B09C45-9F77-B30D-F71C-185851C146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1A31C5D7-CB62-46BC-7C53-F3BA00171391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FA3E48A6-6AFA-6BDC-58CF-560FA8D479F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7BFEF810-ACE1-E539-8B4C-AD1BE3ACA7B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CCFB7A5D-ECA7-6C00-8F79-8A5A96FB45D8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F8A0BBCD-5C5E-F817-F133-15AFD5FFC35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Segnaposto piè di pagina 12">
            <a:extLst>
              <a:ext uri="{FF2B5EF4-FFF2-40B4-BE49-F238E27FC236}">
                <a16:creationId xmlns:a16="http://schemas.microsoft.com/office/drawing/2014/main" id="{6252937E-A5E4-32E6-3BA8-8F28168D0140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b="0" dirty="0"/>
          </a:p>
        </p:txBody>
      </p:sp>
      <p:sp>
        <p:nvSpPr>
          <p:cNvPr id="14" name="Segnaposto numero diapositiva 13">
            <a:extLst>
              <a:ext uri="{FF2B5EF4-FFF2-40B4-BE49-F238E27FC236}">
                <a16:creationId xmlns:a16="http://schemas.microsoft.com/office/drawing/2014/main" id="{B67B836B-8268-8014-7DA5-C9CA2434F439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12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814245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08A4ED9B-CD27-4FD0-0A06-A3204EECDE8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0629E9D-4F00-4198-E819-465006C050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Titolo 3">
            <a:extLst>
              <a:ext uri="{FF2B5EF4-FFF2-40B4-BE49-F238E27FC236}">
                <a16:creationId xmlns:a16="http://schemas.microsoft.com/office/drawing/2014/main" id="{01B78420-0A89-3781-F168-5048B1372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Thank </a:t>
            </a:r>
            <a:r>
              <a:rPr lang="it-IT" dirty="0" err="1"/>
              <a:t>you</a:t>
            </a:r>
            <a:r>
              <a:rPr lang="it-IT" dirty="0"/>
              <a:t>!</a:t>
            </a:r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0D87EF13-239F-445E-340A-57C87839D96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00106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AD171C-4869-738C-89CD-20CE54D8A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Overview</a:t>
            </a:r>
            <a:endParaRPr lang="it-IT" dirty="0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3156B4F-C731-8E74-2DF8-623A8DEBAA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6D601F8-292F-DD43-3C60-147B95051A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F840C8A0-E717-C593-F105-AEE89F3B852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B3ECC0DB-9B5A-3AE7-9CDB-AEB9112506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2035B6C6-CD14-9E2D-4FFA-9E3AD06DDE9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11EEE82-A6F9-2E23-1044-F05FCEDB06E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67BC4758-0DD8-7EE8-53F8-7B760EDAED4E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641566C4-2F22-7556-213D-E0D85CA8548B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B53AA926-118B-8EFC-90B0-E7E7CAAE2B3E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8934FF3C-8ED2-04E9-AC7D-16170A2BEBB6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Segnaposto piè di pagina 12">
            <a:extLst>
              <a:ext uri="{FF2B5EF4-FFF2-40B4-BE49-F238E27FC236}">
                <a16:creationId xmlns:a16="http://schemas.microsoft.com/office/drawing/2014/main" id="{05AC6838-0883-4C29-8C0D-D0680D19C486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dirty="0"/>
          </a:p>
        </p:txBody>
      </p:sp>
      <p:sp>
        <p:nvSpPr>
          <p:cNvPr id="14" name="Segnaposto numero diapositiva 13">
            <a:extLst>
              <a:ext uri="{FF2B5EF4-FFF2-40B4-BE49-F238E27FC236}">
                <a16:creationId xmlns:a16="http://schemas.microsoft.com/office/drawing/2014/main" id="{9CE9F702-85AD-61A7-7956-644536545301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2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412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1">
            <a:extLst>
              <a:ext uri="{FF2B5EF4-FFF2-40B4-BE49-F238E27FC236}">
                <a16:creationId xmlns:a16="http://schemas.microsoft.com/office/drawing/2014/main" id="{CF7B4EBF-FBE0-652A-3AD3-7D73C67AB1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CFC987A-DE74-979A-79B2-3D775AF5D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Introduction</a:t>
            </a:r>
            <a:endParaRPr lang="it-IT" dirty="0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099AC86-D64E-03D5-A29F-F086683EC64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5B53615-0E04-E7A4-0640-159D2EF9C2A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b="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2B5EB35-5C44-6398-7D23-FFEDADFA1E30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3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72276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1">
            <a:extLst>
              <a:ext uri="{FF2B5EF4-FFF2-40B4-BE49-F238E27FC236}">
                <a16:creationId xmlns:a16="http://schemas.microsoft.com/office/drawing/2014/main" id="{0B0B6A42-0A3C-8FFF-8D1D-7E852EBCCE5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B89565F0-FA0B-B28C-0ECC-14EC4E1B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Break</a:t>
            </a:r>
          </a:p>
        </p:txBody>
      </p:sp>
    </p:spTree>
    <p:extLst>
      <p:ext uri="{BB962C8B-B14F-4D97-AF65-F5344CB8AC3E}">
        <p14:creationId xmlns:p14="http://schemas.microsoft.com/office/powerpoint/2010/main" val="7838617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grafico 1">
            <a:extLst>
              <a:ext uri="{FF2B5EF4-FFF2-40B4-BE49-F238E27FC236}">
                <a16:creationId xmlns:a16="http://schemas.microsoft.com/office/drawing/2014/main" id="{A3B1D164-6F85-C641-1349-66B89B97B985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/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E637D3FE-29FB-354A-E240-FB26610DBB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Chart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0591540-EC93-C1BA-855D-8B1A5F94B2E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E2A0CB1-040A-EEC4-0350-D9B6DC0DEBC7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5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156389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68402D4-2AB3-CBC0-0084-FB3AF9243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Table</a:t>
            </a:r>
            <a:endParaRPr lang="it-IT" dirty="0"/>
          </a:p>
        </p:txBody>
      </p:sp>
      <p:sp>
        <p:nvSpPr>
          <p:cNvPr id="3" name="Segnaposto tabella 2">
            <a:extLst>
              <a:ext uri="{FF2B5EF4-FFF2-40B4-BE49-F238E27FC236}">
                <a16:creationId xmlns:a16="http://schemas.microsoft.com/office/drawing/2014/main" id="{BEAAFF39-20A6-EF70-4234-570304774507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/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FCC22A4-EFD5-632D-5C6B-7A2DFF2236B2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b="0" dirty="0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AD3F7C2-13F1-0FD7-2DAF-9C873C209E62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6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31539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A23A75-FA41-2538-C2AF-E053AD0E6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88964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1">
            <a:extLst>
              <a:ext uri="{FF2B5EF4-FFF2-40B4-BE49-F238E27FC236}">
                <a16:creationId xmlns:a16="http://schemas.microsoft.com/office/drawing/2014/main" id="{F4D56A2D-C1AB-2B64-C2CE-C8CDA2CA52DA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D2918DC9-5428-880B-419A-48A8DF1F9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Team</a:t>
            </a:r>
          </a:p>
        </p:txBody>
      </p:sp>
      <p:sp>
        <p:nvSpPr>
          <p:cNvPr id="4" name="Segnaposto immagine 3">
            <a:extLst>
              <a:ext uri="{FF2B5EF4-FFF2-40B4-BE49-F238E27FC236}">
                <a16:creationId xmlns:a16="http://schemas.microsoft.com/office/drawing/2014/main" id="{923A1110-FAFF-783C-0C20-DCDBA6B7F3CD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/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D970C36-3222-E0B0-B9D7-28EB8842DC37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9C7C80B8-6ABA-3316-2CBC-F307A49487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0666284A-4019-CA3E-1DEE-8A36B5323B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238F8667-852F-D2A5-9FD4-8B2966E1DF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75238D8-F130-D3C9-02E7-DB5A78233F2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F7A163FB-B71A-E2E0-ACC1-064C5415B92B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testo 10">
            <a:extLst>
              <a:ext uri="{FF2B5EF4-FFF2-40B4-BE49-F238E27FC236}">
                <a16:creationId xmlns:a16="http://schemas.microsoft.com/office/drawing/2014/main" id="{273AD3CC-36A3-6809-A45C-E98FD0B51A8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Segnaposto testo 11">
            <a:extLst>
              <a:ext uri="{FF2B5EF4-FFF2-40B4-BE49-F238E27FC236}">
                <a16:creationId xmlns:a16="http://schemas.microsoft.com/office/drawing/2014/main" id="{BB8B6359-A61D-15DB-CF71-CD4CFED76E27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3" name="Segnaposto immagine 12">
            <a:extLst>
              <a:ext uri="{FF2B5EF4-FFF2-40B4-BE49-F238E27FC236}">
                <a16:creationId xmlns:a16="http://schemas.microsoft.com/office/drawing/2014/main" id="{3A5E842F-11DA-301A-FAFB-7E334D1125A2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/>
      </p:sp>
      <p:sp>
        <p:nvSpPr>
          <p:cNvPr id="14" name="Segnaposto immagine 13">
            <a:extLst>
              <a:ext uri="{FF2B5EF4-FFF2-40B4-BE49-F238E27FC236}">
                <a16:creationId xmlns:a16="http://schemas.microsoft.com/office/drawing/2014/main" id="{44FA8CAC-0E86-AC45-8866-6EE9FF2E206F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/>
      </p:sp>
      <p:sp>
        <p:nvSpPr>
          <p:cNvPr id="15" name="Segnaposto piè di pagina 14">
            <a:extLst>
              <a:ext uri="{FF2B5EF4-FFF2-40B4-BE49-F238E27FC236}">
                <a16:creationId xmlns:a16="http://schemas.microsoft.com/office/drawing/2014/main" id="{A33632A8-BA9C-DE49-7CD2-0083B0F3C2DE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b="0" dirty="0"/>
          </a:p>
        </p:txBody>
      </p:sp>
      <p:sp>
        <p:nvSpPr>
          <p:cNvPr id="16" name="Segnaposto numero diapositiva 15">
            <a:extLst>
              <a:ext uri="{FF2B5EF4-FFF2-40B4-BE49-F238E27FC236}">
                <a16:creationId xmlns:a16="http://schemas.microsoft.com/office/drawing/2014/main" id="{30532DB0-2D13-EFD3-9B28-83F8ED2A6AA4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8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016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78A1A7-5516-794B-0C21-E1F540D5E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Timeline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62B1864-DC74-8634-7B69-5B019A8CC84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66CE542-DB2A-F4EF-2DC0-4B730FE1387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C626C3D-3901-CA00-BA28-F94847A3D9D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testo 5">
            <a:extLst>
              <a:ext uri="{FF2B5EF4-FFF2-40B4-BE49-F238E27FC236}">
                <a16:creationId xmlns:a16="http://schemas.microsoft.com/office/drawing/2014/main" id="{DA0E966B-2D0B-358F-CD02-B79C01D05C96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testo 6">
            <a:extLst>
              <a:ext uri="{FF2B5EF4-FFF2-40B4-BE49-F238E27FC236}">
                <a16:creationId xmlns:a16="http://schemas.microsoft.com/office/drawing/2014/main" id="{4A025E3E-3F3B-686E-AE38-1D912609A144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Segnaposto testo 7">
            <a:extLst>
              <a:ext uri="{FF2B5EF4-FFF2-40B4-BE49-F238E27FC236}">
                <a16:creationId xmlns:a16="http://schemas.microsoft.com/office/drawing/2014/main" id="{59EE1940-5798-FFF7-CBD0-9F8812CC741A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testo 8">
            <a:extLst>
              <a:ext uri="{FF2B5EF4-FFF2-40B4-BE49-F238E27FC236}">
                <a16:creationId xmlns:a16="http://schemas.microsoft.com/office/drawing/2014/main" id="{0A85FE82-EC0E-C89D-308A-104A2FF65C2A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Segnaposto testo 9">
            <a:extLst>
              <a:ext uri="{FF2B5EF4-FFF2-40B4-BE49-F238E27FC236}">
                <a16:creationId xmlns:a16="http://schemas.microsoft.com/office/drawing/2014/main" id="{7CAA9328-F903-9F67-CF0E-1C20E07B861C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Segnaposto piè di pagina 10">
            <a:extLst>
              <a:ext uri="{FF2B5EF4-FFF2-40B4-BE49-F238E27FC236}">
                <a16:creationId xmlns:a16="http://schemas.microsoft.com/office/drawing/2014/main" id="{BAD1BC4E-746B-F8C8-93EB-61ADFA172105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/>
          <a:lstStyle/>
          <a:p>
            <a:r>
              <a:rPr lang="en-US"/>
              <a:t>teleXbe</a:t>
            </a:r>
            <a:endParaRPr lang="en-US" dirty="0"/>
          </a:p>
        </p:txBody>
      </p:sp>
      <p:sp>
        <p:nvSpPr>
          <p:cNvPr id="12" name="Segnaposto numero diapositiva 11">
            <a:extLst>
              <a:ext uri="{FF2B5EF4-FFF2-40B4-BE49-F238E27FC236}">
                <a16:creationId xmlns:a16="http://schemas.microsoft.com/office/drawing/2014/main" id="{0DD14A58-333E-B8AC-3C02-318FA94FB1F9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9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32991224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Personalizzato 1">
      <a:dk1>
        <a:srgbClr val="000000"/>
      </a:dk1>
      <a:lt1>
        <a:srgbClr val="FFFFFF"/>
      </a:lt1>
      <a:dk2>
        <a:srgbClr val="F0EEE1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wissPresentation C_MW_JS_SL_v2" id="{50B954A5-DC84-41DE-87BB-B459A4E7EDA7}" vid="{75F44519-9FD6-49F7-AB9C-46D055682C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3804F14-618B-48E0-A956-DD76B6099D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1446DA3-37A7-4516-A4F6-8B99D0D312B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CC8E66C-AC30-44BA-8882-3290DF968F1F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47</Words>
  <Application>Microsoft Office PowerPoint</Application>
  <PresentationFormat>Widescreen</PresentationFormat>
  <Paragraphs>36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Arial</vt:lpstr>
      <vt:lpstr>Calibri</vt:lpstr>
      <vt:lpstr>Franklin Gothic Book</vt:lpstr>
      <vt:lpstr>Franklin Gothic Demi</vt:lpstr>
      <vt:lpstr>Wingdings</vt:lpstr>
      <vt:lpstr>Theme1</vt:lpstr>
      <vt:lpstr>Presentation Name</vt:lpstr>
      <vt:lpstr>Overview</vt:lpstr>
      <vt:lpstr>Introduction</vt:lpstr>
      <vt:lpstr>Break</vt:lpstr>
      <vt:lpstr>Chart</vt:lpstr>
      <vt:lpstr>Table</vt:lpstr>
      <vt:lpstr>Presentazione standard di PowerPoint</vt:lpstr>
      <vt:lpstr>Team</vt:lpstr>
      <vt:lpstr>Timeline</vt:lpstr>
      <vt:lpstr>2 columns</vt:lpstr>
      <vt:lpstr>3 colums</vt:lpstr>
      <vt:lpstr>Summary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2020-10-14T20:04:43Z</dcterms:created>
  <dcterms:modified xsi:type="dcterms:W3CDTF">2023-06-01T16:25:24Z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